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  <p:sldId id="258" r:id="rId6"/>
    <p:sldId id="260" r:id="rId7"/>
    <p:sldId id="280" r:id="rId8"/>
    <p:sldId id="281" r:id="rId9"/>
    <p:sldId id="267" r:id="rId10"/>
    <p:sldId id="290" r:id="rId11"/>
    <p:sldId id="291" r:id="rId12"/>
    <p:sldId id="29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css3</a:t>
            </a:r>
            <a:r>
              <a:rPr lang="zh-CN" altLang="en-US"/>
              <a:t>之边框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box-reflect：倒影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box-reflect：none | &lt;direction&gt; &lt;offset&gt;? &lt;mask-box-image&gt;?</a:t>
            </a:r>
            <a:endParaRPr lang="zh-CN" altLang="en-US"/>
          </a:p>
          <a:p>
            <a:r>
              <a:rPr lang="zh-CN" altLang="en-US"/>
              <a:t>&lt;direction&gt; = above | below | left | right</a:t>
            </a:r>
            <a:endParaRPr lang="zh-CN" altLang="en-US"/>
          </a:p>
          <a:p>
            <a:r>
              <a:rPr lang="zh-CN" altLang="en-US"/>
              <a:t>&lt;offset&gt; = &lt;length&gt; | &lt;percentage&gt;</a:t>
            </a:r>
            <a:endParaRPr lang="zh-CN" altLang="en-US"/>
          </a:p>
          <a:p>
            <a:r>
              <a:rPr lang="zh-CN" altLang="en-US"/>
              <a:t>&lt;mask-box-image&gt; = none | &lt;url&gt; | &lt;linear-gradient&gt; | &lt;radial-gradient&gt; | &lt;repeating-linear-gradient&gt; | &lt;repeating-radial-gradient&gt;</a:t>
            </a:r>
            <a:endParaRPr lang="zh-CN" altLang="en-US"/>
          </a:p>
          <a:p>
            <a:r>
              <a:rPr lang="zh-CN" altLang="en-US"/>
              <a:t>默认值：none</a:t>
            </a:r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注意：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只有Safari 与Chrome支持 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9900"/>
            <a:ext cx="10515600" cy="6219825"/>
          </a:xfrm>
        </p:spPr>
        <p:txBody>
          <a:bodyPr>
            <a:normAutofit fontScale="70000"/>
          </a:bodyPr>
          <a:p>
            <a:r>
              <a:rPr lang="zh-CN" altLang="en-US" b="1"/>
              <a:t>取值：</a:t>
            </a:r>
            <a:endParaRPr lang="zh-CN" altLang="en-US" b="1"/>
          </a:p>
          <a:p>
            <a:r>
              <a:rPr lang="zh-CN" altLang="en-US" b="1"/>
              <a:t>none： 无倒影 &lt;direction&gt;　Demo: 简单图片倒影 See with Webkit</a:t>
            </a:r>
            <a:endParaRPr lang="zh-CN" altLang="en-US" b="1"/>
          </a:p>
          <a:p>
            <a:r>
              <a:rPr lang="zh-CN" altLang="en-US" b="1"/>
              <a:t>above： 指定倒影在对象的上边 </a:t>
            </a:r>
            <a:endParaRPr lang="zh-CN" altLang="en-US" b="1"/>
          </a:p>
          <a:p>
            <a:r>
              <a:rPr lang="zh-CN" altLang="en-US" b="1"/>
              <a:t>below： 指定倒影在对象的下边 </a:t>
            </a:r>
            <a:endParaRPr lang="zh-CN" altLang="en-US" b="1"/>
          </a:p>
          <a:p>
            <a:r>
              <a:rPr lang="zh-CN" altLang="en-US" b="1"/>
              <a:t>left： 指定倒影在对象的左边 </a:t>
            </a:r>
            <a:endParaRPr lang="zh-CN" altLang="en-US" b="1"/>
          </a:p>
          <a:p>
            <a:r>
              <a:rPr lang="zh-CN" altLang="en-US" b="1"/>
              <a:t>right： 指定倒影在对象的右边 &lt;offset&gt;　Demo: 图片与倒影间隔 See with Webkit</a:t>
            </a:r>
            <a:endParaRPr lang="zh-CN" altLang="en-US" b="1"/>
          </a:p>
          <a:p>
            <a:r>
              <a:rPr lang="zh-CN" altLang="en-US" b="1"/>
              <a:t>&lt;length&gt;： 用长度值来定义倒影与对象之间的间隔。可以为负值 </a:t>
            </a:r>
            <a:endParaRPr lang="zh-CN" altLang="en-US" b="1"/>
          </a:p>
          <a:p>
            <a:r>
              <a:rPr lang="zh-CN" altLang="en-US" b="1"/>
              <a:t>&lt;percentage&gt;： 用百分比来定义倒影与对象之间的间隔。可以为负值 &lt;mask-box-image&gt;　Demo: 更真实的图片倒影 文字倒影与渐变 See with Webkit</a:t>
            </a:r>
            <a:endParaRPr lang="zh-CN" altLang="en-US" b="1"/>
          </a:p>
          <a:p>
            <a:r>
              <a:rPr lang="zh-CN" altLang="en-US" b="1"/>
              <a:t>none： 无遮罩图像 </a:t>
            </a:r>
            <a:endParaRPr lang="zh-CN" altLang="en-US" b="1"/>
          </a:p>
          <a:p>
            <a:r>
              <a:rPr lang="zh-CN" altLang="en-US" b="1"/>
              <a:t>&lt;url&gt;： 使用绝对或相对地址指定遮罩图像。 </a:t>
            </a:r>
            <a:endParaRPr lang="zh-CN" altLang="en-US" b="1"/>
          </a:p>
          <a:p>
            <a:r>
              <a:rPr lang="zh-CN" altLang="en-US" b="1"/>
              <a:t>&lt;linear-gradient&gt;： 使用线性渐变创建遮罩图像。 </a:t>
            </a:r>
            <a:endParaRPr lang="zh-CN" altLang="en-US" b="1"/>
          </a:p>
          <a:p>
            <a:r>
              <a:rPr lang="zh-CN" altLang="en-US" b="1"/>
              <a:t>&lt;radial-gradient&gt;： 使用径向(放射性)渐变创建遮罩图像。 </a:t>
            </a:r>
            <a:endParaRPr lang="zh-CN" altLang="en-US" b="1"/>
          </a:p>
          <a:p>
            <a:r>
              <a:rPr lang="zh-CN" altLang="en-US" b="1"/>
              <a:t>&lt;repeating-linear-gradient&gt;： 使用重复的线性渐变创建背遮罩像。 </a:t>
            </a:r>
            <a:endParaRPr lang="zh-CN" altLang="en-US" b="1"/>
          </a:p>
          <a:p>
            <a:r>
              <a:rPr lang="zh-CN" altLang="en-US" b="1"/>
              <a:t>&lt;repeating-radial-gradient&gt;： 使用重复的径向(放射性)渐变创建遮罩图像。</a:t>
            </a:r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  </a:t>
            </a:r>
            <a:r>
              <a:t>css3&lt;hack&gt;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CSS3是CSS2的升级版本，3只是版本号，它在CSS2.1的基础上增加了很多强大的新功能。 目前主流浏览器chrome、safari、firefox、opera、甚至360都已经支持了CSS3大部分功能了，IE10以后也开始全面支持CSS3了。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在编</a:t>
            </a:r>
            <a:r>
              <a:rPr lang="zh-CN" altLang="en-US">
                <a:latin typeface="+mj-ea"/>
              </a:rPr>
              <a:t>写CSS3样式时，不同的浏览器可能需</a:t>
            </a:r>
            <a:r>
              <a:rPr lang="zh-CN" altLang="en-US"/>
              <a:t>要不同的前缀。它表示该CSS属性或规则尚未成为W3C标准的一部分，是浏览器的私有属性，虽然目前较新版本的浏览器都是不需要前缀的，但为了更好的向前兼容前缀还是少不了的。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250" y="4244340"/>
            <a:ext cx="9450705" cy="2451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</a:t>
            </a:r>
            <a:r>
              <a:rPr lang="zh-CN" altLang="en-US">
                <a:sym typeface="+mn-ea"/>
              </a:rPr>
              <a:t>CSS3边框  圆角效果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/>
              <a:t>border-radius  属性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.</a:t>
            </a:r>
            <a:r>
              <a:rPr lang="zh-CN" altLang="en-US"/>
              <a:t>box_round { 　　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-moz-border-radius: 15px; /* Firefox */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-webkit-border-radius: 15px; /* Safari 和 Chrome */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border-radius: 15px; /* Opera 10.5+, 以及使用了IE-CSS3的IE浏览器 */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注释：按此顺序设置每个 radius的四个值。如果省略 bottom-left，则与 top-right 相同      border-radius: 25px 15px 5px;  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如果省略 bottom-right，则与 top-left 相同。  border-radius: 25px 15px;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如果省略 top-right，则与 top-left 相同  border-radius: 25px</a:t>
            </a:r>
            <a:r>
              <a:rPr lang="en-US" altLang="zh-CN"/>
              <a:t>;</a:t>
            </a:r>
            <a:r>
              <a:rPr lang="zh-CN" altLang="en-US"/>
              <a:t>。 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值：   </a:t>
            </a:r>
            <a:r>
              <a:t>length   定义圆角的半径              %</a:t>
            </a:r>
            <a:r>
              <a:rPr lang="zh-CN"/>
              <a:t>：以百分比定义圆角的形状</a:t>
            </a:r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315"/>
          </a:xfrm>
        </p:spPr>
        <p:txBody>
          <a:bodyPr>
            <a:normAutofit fontScale="90000"/>
          </a:bodyPr>
          <a:p>
            <a:r>
              <a:rPr lang="en-US" altLang="zh-CN"/>
              <a:t>                   </a:t>
            </a:r>
            <a:r>
              <a:t>CSS3边框   box-shadow  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0440"/>
            <a:ext cx="10515600" cy="519684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.box-shadow{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background-color: #eee;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-moz-box-shadow:2px 2px 5px #969696;/*firefox*/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-webkit-box-shadow:2px 2px 5px #969696;/*webkit*/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box-shadow:2px 2px 5px #969696;/*opera或ie9*/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 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0970"/>
            <a:ext cx="10515600" cy="60134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    </a:t>
            </a:r>
            <a:r>
              <a:rPr lang="en-US" altLang="zh-CN">
                <a:sym typeface="Arial" panose="020B0604020202020204" pitchFamily="34" charset="0"/>
              </a:rPr>
              <a:t>CSS3border-image</a:t>
            </a:r>
            <a:endParaRPr lang="en-US" altLang="zh-CN">
              <a:sym typeface="Arial" panose="020B0604020202020204" pitchFamily="34" charset="0"/>
            </a:endParaRPr>
          </a:p>
        </p:txBody>
      </p:sp>
      <p:pic>
        <p:nvPicPr>
          <p:cNvPr id="4" name="内容占位符 3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823595"/>
            <a:ext cx="10537190" cy="28206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6435" y="3644900"/>
            <a:ext cx="8023860" cy="3082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 sz="2800"/>
          </a:p>
          <a:p>
            <a:pPr algn="l"/>
            <a:r>
              <a:rPr lang="zh-CN" altLang="en-US" sz="2800"/>
              <a:t>.border_image{</a:t>
            </a:r>
            <a:endParaRPr lang="zh-CN" altLang="en-US" sz="2800"/>
          </a:p>
          <a:p>
            <a:pPr algn="l"/>
            <a:r>
              <a:rPr lang="zh-CN" altLang="en-US" sz="2800"/>
              <a:t>    -moz-border-image:url(../image/rounded_corner.png) 20/10px;</a:t>
            </a:r>
            <a:endParaRPr lang="zh-CN" altLang="en-US" sz="2800"/>
          </a:p>
          <a:p>
            <a:pPr algn="l"/>
            <a:r>
              <a:rPr lang="zh-CN" altLang="en-US" sz="2800"/>
              <a:t>    -webkit-border-image:url(../image/border.png) 20/10px;</a:t>
            </a:r>
            <a:endParaRPr lang="zh-CN" altLang="en-US" sz="2800"/>
          </a:p>
          <a:p>
            <a:pPr algn="l"/>
            <a:r>
              <a:rPr lang="zh-CN" altLang="en-US" sz="2800"/>
              <a:t>}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0970"/>
            <a:ext cx="10515600" cy="60134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</a:t>
            </a:r>
            <a:r>
              <a:rPr lang="en-US" altLang="zh-CN">
                <a:sym typeface="Arial" panose="020B0604020202020204" pitchFamily="34" charset="0"/>
              </a:rPr>
              <a:t>CSS3border-image</a:t>
            </a:r>
            <a:r>
              <a:rPr lang="zh-CN" altLang="en-US">
                <a:sym typeface="Arial" panose="020B0604020202020204" pitchFamily="34" charset="0"/>
              </a:rPr>
              <a:t>用法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742950"/>
            <a:ext cx="10515600" cy="5434330"/>
          </a:xfrm>
        </p:spPr>
        <p:txBody>
          <a:bodyPr/>
          <a:p>
            <a:pPr marL="0" indent="0">
              <a:buNone/>
            </a:pPr>
            <a:r>
              <a:t> #box{</a:t>
            </a:r>
          </a:p>
          <a:p>
            <a:pPr marL="0" indent="0">
              <a:buNone/>
            </a:pPr>
            <a:r>
              <a:t>      	width: 300px;</a:t>
            </a:r>
          </a:p>
          <a:p>
            <a:pPr marL="0" indent="0">
              <a:buNone/>
            </a:pPr>
            <a:r>
              <a:t>      	height:300px;</a:t>
            </a:r>
          </a:p>
          <a:p>
            <a:pPr marL="0" indent="0">
              <a:buNone/>
            </a:pPr>
            <a:r>
              <a:t>      	background:red;</a:t>
            </a:r>
          </a:p>
          <a:p>
            <a:pPr marL="0" indent="0">
              <a:buNone/>
            </a:pPr>
            <a:r>
              <a:t>      	border-image-source:url("border.png");</a:t>
            </a:r>
          </a:p>
          <a:p>
            <a:pPr marL="0" indent="0">
              <a:buNone/>
            </a:pPr>
            <a:r>
              <a:t>      	border-image-slice:20 20;</a:t>
            </a:r>
          </a:p>
          <a:p>
            <a:pPr marL="0" indent="0">
              <a:buNone/>
            </a:pPr>
            <a:r>
              <a:t>      	border-image-width:50px;</a:t>
            </a:r>
          </a:p>
          <a:p>
            <a:pPr marL="0" indent="0">
              <a:buNone/>
            </a:pPr>
            <a:r>
              <a:t>      	border-image-outset: 0px;</a:t>
            </a:r>
          </a:p>
          <a:p>
            <a:pPr marL="0" indent="0">
              <a:buNone/>
            </a:pPr>
            <a:r>
              <a:t>      	border-image-repeat:round;</a:t>
            </a:r>
          </a:p>
          <a:p>
            <a:pPr marL="0" indent="0">
              <a:buNone/>
            </a:pPr>
            <a:r>
              <a:t>      }</a:t>
            </a:r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0970"/>
            <a:ext cx="10515600" cy="601345"/>
          </a:xfrm>
        </p:spPr>
        <p:txBody>
          <a:bodyPr>
            <a:normAutofit fontScale="90000"/>
          </a:bodyPr>
          <a:p>
            <a:r>
              <a:rPr lang="en-US" altLang="zh-CN"/>
              <a:t>                   </a:t>
            </a:r>
            <a:r>
              <a:rPr lang="en-US" altLang="zh-CN">
                <a:sym typeface="Arial" panose="020B0604020202020204" pitchFamily="34" charset="0"/>
              </a:rPr>
              <a:t>CSS3border-image-slice</a:t>
            </a:r>
            <a:r>
              <a:rPr lang="zh-CN" altLang="en-US">
                <a:sym typeface="Arial" panose="020B0604020202020204" pitchFamily="34" charset="0"/>
              </a:rPr>
              <a:t>用法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742950"/>
            <a:ext cx="10515600" cy="5434330"/>
          </a:xfrm>
        </p:spPr>
        <p:txBody>
          <a:bodyPr/>
          <a:p>
            <a:pPr marL="0" indent="0">
              <a:buNone/>
            </a:pPr>
            <a:endParaRPr lang="zh-CN"/>
          </a:p>
          <a:p>
            <a:pPr marL="0" indent="0">
              <a:buNone/>
            </a:pPr>
            <a:endParaRPr 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980" y="1024890"/>
            <a:ext cx="9458325" cy="49949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315"/>
          </a:xfrm>
        </p:spPr>
        <p:txBody>
          <a:bodyPr>
            <a:normAutofit fontScale="90000"/>
          </a:bodyPr>
          <a:p>
            <a:r>
              <a:rPr lang="en-US" altLang="zh-CN"/>
              <a:t>                      </a:t>
            </a:r>
            <a:r>
              <a:t>css</a:t>
            </a:r>
            <a:r>
              <a:rPr lang="en-US"/>
              <a:t>3  border-image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0440"/>
            <a:ext cx="10515600" cy="519684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>
                <a:sym typeface="+mn-ea"/>
              </a:rPr>
              <a:t>border-image-repeat</a:t>
            </a:r>
            <a:r>
              <a:rPr lang="zh-CN" altLang="en-US">
                <a:sym typeface="+mn-ea"/>
              </a:rPr>
              <a:t>的值：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图像边框是否应平铺(repeat)、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铺满(round)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拉伸 (stretch)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>
                <a:sym typeface="+mn-ea"/>
              </a:rPr>
              <a:t>border-image-slice</a:t>
            </a:r>
            <a:r>
              <a:rPr lang="zh-CN" altLang="en-US">
                <a:sym typeface="+mn-ea"/>
              </a:rPr>
              <a:t>的值：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number 	数字表示图像的像素（位图图像）或向量的坐标（如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                      果图像是矢量图像）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% 	             百分比图像的大小是相对的：水平偏移图像的宽度，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                       垂直偏移图像的高度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fill 	            保留图像的中间部分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315"/>
          </a:xfrm>
        </p:spPr>
        <p:txBody>
          <a:bodyPr>
            <a:normAutofit fontScale="90000"/>
          </a:bodyPr>
          <a:p>
            <a:r>
              <a:rPr lang="en-US" altLang="zh-CN"/>
              <a:t>                      </a:t>
            </a:r>
            <a:r>
              <a:t>css</a:t>
            </a:r>
            <a:r>
              <a:rPr lang="en-US"/>
              <a:t>3  border-image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0440"/>
            <a:ext cx="10515600" cy="5196840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border-image</a:t>
            </a:r>
            <a:r>
              <a:rPr lang="zh-CN" altLang="en-US">
                <a:sym typeface="+mn-ea"/>
              </a:rPr>
              <a:t>的缩写：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sz="3600">
                <a:sym typeface="+mn-ea"/>
              </a:rPr>
              <a:t>border-image:url(“border.png”) 26 26 round;</a:t>
            </a:r>
            <a:endParaRPr lang="zh-CN" altLang="en-US" sz="36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2714</Words>
  <Application>WPS 演示</Application>
  <PresentationFormat>宽屏</PresentationFormat>
  <Paragraphs>105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微软雅黑</vt:lpstr>
      <vt:lpstr>Calibri</vt:lpstr>
      <vt:lpstr>Office 主题</vt:lpstr>
      <vt:lpstr>css3之边框</vt:lpstr>
      <vt:lpstr>                                  css3&lt;hack&gt; </vt:lpstr>
      <vt:lpstr>                            CSS3边框  圆角效果</vt:lpstr>
      <vt:lpstr>                   CSS3边框   box-shadow  属性</vt:lpstr>
      <vt:lpstr>                                    CSS3border-image</vt:lpstr>
      <vt:lpstr>                              CSS3border-image用法</vt:lpstr>
      <vt:lpstr>                   CSS3border-image-slice用法</vt:lpstr>
      <vt:lpstr>                      css3  border-image</vt:lpstr>
      <vt:lpstr>                      css3  border-image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琴琴</cp:lastModifiedBy>
  <cp:revision>63</cp:revision>
  <dcterms:created xsi:type="dcterms:W3CDTF">2015-05-05T08:02:00Z</dcterms:created>
  <dcterms:modified xsi:type="dcterms:W3CDTF">2017-02-22T03:39:56Z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