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6" r:id="rId4"/>
    <p:sldId id="303" r:id="rId5"/>
    <p:sldId id="304" r:id="rId6"/>
    <p:sldId id="305" r:id="rId7"/>
    <p:sldId id="306" r:id="rId8"/>
    <p:sldId id="257" r:id="rId9"/>
    <p:sldId id="284" r:id="rId10"/>
    <p:sldId id="283" r:id="rId11"/>
    <p:sldId id="259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en-US"/>
              <a:t>之背景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230"/>
            <a:ext cx="10515600" cy="668020"/>
          </a:xfrm>
        </p:spPr>
        <p:txBody>
          <a:bodyPr>
            <a:normAutofit fontScale="90000"/>
          </a:bodyPr>
          <a:p>
            <a:r>
              <a:rPr lang="en-US" altLang="zh-CN"/>
              <a:t>                      </a:t>
            </a:r>
            <a:r>
              <a:t>规定背景的绘制区域：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5470"/>
            <a:ext cx="10515600" cy="559181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915" y="982345"/>
            <a:ext cx="10758170" cy="6069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background-clip规定背景的绘制区域： </a:t>
            </a:r>
            <a:endParaRPr lang="en-US" altLang="zh-CN" sz="2800"/>
          </a:p>
          <a:p>
            <a:r>
              <a:rPr lang="en-US" altLang="zh-CN" sz="2800"/>
              <a:t>    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2378075"/>
            <a:ext cx="11132185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t>CSS3  </a:t>
            </a:r>
            <a:r>
              <a:rPr lang="en-US"/>
              <a:t>background</a:t>
            </a:r>
            <a:r>
              <a:rPr lang="zh-CN" altLang="en-US"/>
              <a:t>的缩写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0440"/>
            <a:ext cx="10515600" cy="519684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background:color image repeat attachment position;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95375" y="2194560"/>
            <a:ext cx="822071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background:url(image/1.jpg) no-repeat  0 0,url(image/2.jpg) no-repeat  center top,url(image/p1.jpg) no-repeat  center right;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594995" y="469900"/>
          <a:ext cx="11276330" cy="61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1432560"/>
                <a:gridCol w="2117090"/>
                <a:gridCol w="5120640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Properties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 Version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版本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Inherit From Parent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继承性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Description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简介 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CSS1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复合属性。设置或检索对象的背景特性 </a:t>
                      </a:r>
                      <a:endParaRPr lang="zh-CN" altLang="en-US" sz="1800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background-color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设置或检索对象的背景颜色 </a:t>
                      </a:r>
                      <a:endParaRPr lang="zh-CN" altLang="en-US" sz="1800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background-image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CSS1/CSS3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设置或检索对象的背景图像 </a:t>
                      </a:r>
                      <a:endParaRPr lang="zh-CN" altLang="en-US" sz="1800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background-repeat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CSS1/CSS3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设置或检索对象的背景图像如何铺排填充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background-attachment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CSS1/CSS3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无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设置或检索对象的背景图像是随对象内容滚动还是固定的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background-position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CSS1/CSS3 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设置或检索对象的背景图像位置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background-origin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设置或检索对象的背景图像显示的原点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background-clip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检索或设置对象的背景向外裁剪的区域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background-size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检索或设置对象的背景图像的尺寸大小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background-image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background-image:url(ba/1.png),url(ba/2.png),url(ba/3.png);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	background-repeat: no-repeat;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background-size:100px 100px,200px 200px, 300px 300px;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background-position:10px 10px,60px 60px ,90px 90px;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background-repeat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repeat-x： 背景图像在横向上平铺 </a:t>
            </a:r>
            <a:endParaRPr lang="zh-CN" altLang="en-US"/>
          </a:p>
          <a:p>
            <a:r>
              <a:rPr lang="zh-CN" altLang="en-US"/>
              <a:t>repeat-y： 背景图像在纵向上平铺 </a:t>
            </a:r>
            <a:endParaRPr lang="zh-CN" altLang="en-US"/>
          </a:p>
          <a:p>
            <a:r>
              <a:rPr lang="zh-CN" altLang="en-US"/>
              <a:t>repeat： 背景图像在横向和纵向平铺 </a:t>
            </a:r>
            <a:endParaRPr lang="zh-CN" altLang="en-US"/>
          </a:p>
          <a:p>
            <a:r>
              <a:rPr lang="zh-CN" altLang="en-US"/>
              <a:t>no-repeat： 背景图像不平铺 </a:t>
            </a:r>
            <a:endParaRPr lang="zh-CN" altLang="en-US"/>
          </a:p>
          <a:p>
            <a:r>
              <a:rPr lang="zh-CN" altLang="en-US"/>
              <a:t>round： 背景图像自动缩放直到适应且填充满整个容器。（CSS3） </a:t>
            </a:r>
            <a:endParaRPr lang="zh-CN" altLang="en-US"/>
          </a:p>
          <a:p>
            <a:r>
              <a:rPr lang="zh-CN" altLang="en-US"/>
              <a:t>space： 背景图像以相同的间距平铺且填充满整个容器或某个方向。（CSS3）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b="1">
                <a:sym typeface="+mn-ea"/>
              </a:rPr>
              <a:t>background-attachment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fixed： 背景图像相对于窗体固定。 </a:t>
            </a:r>
            <a:endParaRPr lang="zh-CN" altLang="en-US"/>
          </a:p>
          <a:p>
            <a:r>
              <a:rPr lang="zh-CN" altLang="en-US"/>
              <a:t>scroll： 背景图像相对于元素固定，也就是说当元素内容滚动时背景图像不会跟着滚动，因为背景图像总是要跟着元素本身。但会随元素的祖先元素或窗体一起滚动。 </a:t>
            </a:r>
            <a:endParaRPr lang="zh-CN" altLang="en-US"/>
          </a:p>
          <a:p>
            <a:r>
              <a:rPr lang="zh-CN" altLang="en-US"/>
              <a:t>local： 背景图像相对于元素内容固定，也就是说当元素随元素滚动时背景图像也会跟着滚动，因为背景图像总是要跟着内容。（CSS3）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b="1">
                <a:sym typeface="+mn-ea"/>
              </a:rPr>
              <a:t>background-position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&lt;percentage&gt;： 用百分比指定背景图像填充的位置。可以为负值。 </a:t>
            </a:r>
            <a:endParaRPr lang="zh-CN" altLang="en-US"/>
          </a:p>
          <a:p>
            <a:r>
              <a:rPr lang="zh-CN" altLang="en-US"/>
              <a:t>&lt;length&gt;： 用长度值指定背景图像填充的位置。可以为负值。 </a:t>
            </a:r>
            <a:endParaRPr lang="zh-CN" altLang="en-US"/>
          </a:p>
          <a:p>
            <a:r>
              <a:rPr lang="zh-CN" altLang="en-US"/>
              <a:t>center： 背景图像横向和纵向居中。 </a:t>
            </a:r>
            <a:endParaRPr lang="zh-CN" altLang="en-US"/>
          </a:p>
          <a:p>
            <a:r>
              <a:rPr lang="zh-CN" altLang="en-US"/>
              <a:t>left： 背景图像在横向上填充从左边开始。 </a:t>
            </a:r>
            <a:endParaRPr lang="zh-CN" altLang="en-US"/>
          </a:p>
          <a:p>
            <a:r>
              <a:rPr lang="zh-CN" altLang="en-US"/>
              <a:t>right： 背景图像在横向上填充从右边开始。 </a:t>
            </a:r>
            <a:endParaRPr lang="zh-CN" altLang="en-US"/>
          </a:p>
          <a:p>
            <a:r>
              <a:rPr lang="zh-CN" altLang="en-US"/>
              <a:t>top： 背景图像在纵向上填充从顶部开始。 </a:t>
            </a:r>
            <a:endParaRPr lang="zh-CN" altLang="en-US"/>
          </a:p>
          <a:p>
            <a:r>
              <a:rPr lang="zh-CN" altLang="en-US"/>
              <a:t>bottom： 背景图像在纵向上填充从底部开始。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</a:t>
            </a:r>
            <a:r>
              <a:t>css3  </a:t>
            </a:r>
            <a:r>
              <a:rPr lang="en-US"/>
              <a:t>background</a:t>
            </a:r>
            <a: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1. </a:t>
            </a:r>
            <a:r>
              <a:rPr lang="zh-CN" altLang="en-US"/>
              <a:t>  background-size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1665605"/>
            <a:ext cx="10483215" cy="4948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</a:t>
            </a:r>
            <a:r>
              <a:t>css3  </a:t>
            </a:r>
            <a:r>
              <a:rPr lang="en-US"/>
              <a:t>background</a:t>
            </a:r>
            <a: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1. </a:t>
            </a:r>
            <a:r>
              <a:rPr lang="zh-CN" altLang="en-US"/>
              <a:t>  background-size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div{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background:url(bg_flower.gif);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-moz-background-size:63px 100px; /* 老版本的 Firefox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background-size:63px 100px;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background-repeat:no-repeat;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</a:t>
            </a:r>
            <a:r>
              <a:t>css3  </a:t>
            </a:r>
            <a:r>
              <a:rPr lang="en-US"/>
              <a:t>background</a:t>
            </a:r>
            <a: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1. </a:t>
            </a:r>
            <a:r>
              <a:rPr lang="zh-CN" altLang="en-US"/>
              <a:t>   background-origin 属性规定背景图片的定位区域。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背景图片可以放置于 content-box、padding-box 或 border-box 区域。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515" y="2701925"/>
            <a:ext cx="6993890" cy="4017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WPS 演示</Application>
  <PresentationFormat>宽屏</PresentationFormat>
  <Paragraphs>193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css3之背景</vt:lpstr>
      <vt:lpstr>PowerPoint 演示文稿</vt:lpstr>
      <vt:lpstr>background-image </vt:lpstr>
      <vt:lpstr>background-repeat </vt:lpstr>
      <vt:lpstr>background-attachment  </vt:lpstr>
      <vt:lpstr>background-position  </vt:lpstr>
      <vt:lpstr>                                  css3  background </vt:lpstr>
      <vt:lpstr>                                  css3  background </vt:lpstr>
      <vt:lpstr>                                  css3  background </vt:lpstr>
      <vt:lpstr>                      规定背景的绘制区域：</vt:lpstr>
      <vt:lpstr>                         CSS3  background的缩写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62</cp:revision>
  <dcterms:created xsi:type="dcterms:W3CDTF">2015-05-05T08:02:00Z</dcterms:created>
  <dcterms:modified xsi:type="dcterms:W3CDTF">2017-02-22T13:22:13Z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