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322" r:id="rId5"/>
    <p:sldId id="329" r:id="rId6"/>
    <p:sldId id="315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14" r:id="rId17"/>
    <p:sldId id="305" r:id="rId18"/>
    <p:sldId id="289" r:id="rId19"/>
    <p:sldId id="316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之文本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text-fill-color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&lt;div class="text-fill-color"&gt;text-fill-color&lt;/div&gt;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html,body{    margin:50px 0;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.text-fill-color{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width:950px;margin:0 auto;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background:-webkit-linear-gradient(top,#eee,#aaa 50%,#333 51%,#000);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-webkit-background-clip:text;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-webkit-text-fill-color:transparent;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font:bold 95px/1.231 georgia,sans-serif;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text-transform:uppercase;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text-stroke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 text-stroke-width ]： 设置或检索对象中的文字的描边厚度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&lt;length&gt;： 用长度值指定描边厚度。不允许负值 </a:t>
            </a:r>
            <a:endParaRPr lang="zh-CN" altLang="en-US"/>
          </a:p>
          <a:p>
            <a:r>
              <a:rPr lang="zh-CN" altLang="en-US"/>
              <a:t>[ text-stroke-color ]： 设置或检索对象中的文字的描边颜色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&lt;color&gt;： 指定文字的描边颜色。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-webkit-text-stroke-width:2px;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-webkit-text-stroke-color:#ff0;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/>
              <a:t>letter-spacing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字间隔</a:t>
            </a:r>
            <a:r>
              <a:rPr lang="en-US" altLang="zh-CN">
                <a:sym typeface="+mn-ea"/>
              </a:rPr>
              <a:t>)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normal： 默认间隔 </a:t>
            </a:r>
            <a:endParaRPr lang="zh-CN" altLang="en-US"/>
          </a:p>
          <a:p>
            <a:r>
              <a:rPr lang="zh-CN" altLang="en-US"/>
              <a:t>&lt;length&gt;： 用长度值指定间隔。可以为负值。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eg: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.normal p{letter-spacing:normal;}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.length p{letter-spacing:10px;}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/>
              <a:t>word-spacing</a:t>
            </a:r>
            <a:r>
              <a:rPr lang="en-US" altLang="zh-CN" b="1"/>
              <a:t>(</a:t>
            </a:r>
            <a:r>
              <a:rPr lang="zh-CN" altLang="en-US" b="1"/>
              <a:t>单词间隔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normal： 默认间隔 </a:t>
            </a:r>
            <a:endParaRPr lang="zh-CN" altLang="en-US"/>
          </a:p>
          <a:p>
            <a:r>
              <a:rPr lang="zh-CN" altLang="en-US"/>
              <a:t>&lt;length&gt;： 用长度值指定间隔。可以为负值。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.normal p{word-spacing:normal;}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.length p{word-spacing:50px;}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vertical-align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sub： 垂直对齐文本的下标 </a:t>
            </a:r>
            <a:endParaRPr lang="zh-CN" altLang="en-US"/>
          </a:p>
          <a:p>
            <a:r>
              <a:rPr lang="zh-CN" altLang="en-US"/>
              <a:t>super： 垂直对齐文本的上标 </a:t>
            </a:r>
            <a:endParaRPr lang="zh-CN" altLang="en-US"/>
          </a:p>
          <a:p>
            <a:r>
              <a:rPr lang="zh-CN" altLang="en-US"/>
              <a:t>top： 将支持valign特性的对象的内容与对象顶端对齐 </a:t>
            </a:r>
            <a:endParaRPr lang="zh-CN" altLang="en-US"/>
          </a:p>
          <a:p>
            <a:r>
              <a:rPr lang="zh-CN" altLang="en-US"/>
              <a:t>text-top： 将支持valign特性的对象的文本与对象顶端对齐 </a:t>
            </a:r>
            <a:endParaRPr lang="zh-CN" altLang="en-US"/>
          </a:p>
          <a:p>
            <a:r>
              <a:rPr lang="zh-CN" altLang="en-US"/>
              <a:t>middle： 将支持valign特性的对象的内容与对象中部对齐 </a:t>
            </a:r>
            <a:endParaRPr lang="zh-CN" altLang="en-US"/>
          </a:p>
          <a:p>
            <a:r>
              <a:rPr lang="zh-CN" altLang="en-US"/>
              <a:t>bottom： 将支持valign特性的对象的文本与对象底端对齐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rPr lang="zh-CN" altLang="en-US">
                <a:sym typeface="+mn-ea"/>
              </a:rPr>
              <a:t>       word-wrap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属性允许长单词或 URL 地址换行到下一行。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7015"/>
            <a:ext cx="10963910" cy="1728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500" y="3650615"/>
            <a:ext cx="10784840" cy="277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与</a:t>
            </a:r>
            <a:r>
              <a:rPr lang="en-US" altLang="zh-CN" sz="4400"/>
              <a:t>white-spacing</a:t>
            </a:r>
            <a:r>
              <a:rPr lang="zh-CN" altLang="en-US" sz="4400"/>
              <a:t>的区别：</a:t>
            </a:r>
            <a:endParaRPr lang="zh-CN" altLang="en-US" sz="4400"/>
          </a:p>
          <a:p>
            <a:endParaRPr lang="zh-CN" altLang="en-US" sz="4400"/>
          </a:p>
          <a:p>
            <a:r>
              <a:rPr lang="en-US" altLang="zh-CN" sz="4400"/>
              <a:t>white-spacing:</a:t>
            </a:r>
            <a:r>
              <a:rPr lang="zh-CN" altLang="en-US" sz="4400"/>
              <a:t>空白地方换行</a:t>
            </a:r>
            <a:endParaRPr lang="zh-CN" altLang="en-US" sz="4400"/>
          </a:p>
          <a:p>
            <a:r>
              <a:rPr lang="en-US" altLang="zh-CN" sz="4400"/>
              <a:t>word-wrap:   </a:t>
            </a:r>
            <a:r>
              <a:rPr lang="zh-CN" altLang="en-US" sz="4400"/>
              <a:t>单词换行</a:t>
            </a:r>
            <a:endParaRPr lang="zh-CN" altLang="en-US"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</a:t>
            </a:r>
            <a:r>
              <a:rPr lang="en-US" altLang="zh-CN" b="1"/>
              <a:t>     </a:t>
            </a:r>
            <a:r>
              <a:rPr lang="zh-CN" altLang="en-US" b="1">
                <a:sym typeface="+mn-ea"/>
              </a:rPr>
              <a:t>white-space 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white-space 属性设置如何处理元素内的空白。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/>
              <a:t>normal： 默认处理方式。 </a:t>
            </a:r>
            <a:endParaRPr lang="zh-CN" altLang="en-US" sz="2400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/>
              <a:t>pre： 用等宽字体显示预先格式化的文本，不合并文字间的空白距离，当文字超出边界时不换行。可查阅pre对象 </a:t>
            </a:r>
            <a:endParaRPr lang="zh-CN" altLang="en-US" sz="2400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/>
              <a:t>nowrap： 强制在同一行内显示所有文本，直到文本结束或者遭遇br对象。 </a:t>
            </a:r>
            <a:endParaRPr lang="zh-CN" altLang="en-US" sz="2400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/>
              <a:t>pre-wrap： 用等宽字体显示预先格式化的文本，不合并文字间的空白距离，当文字碰到边界时发生换行。 </a:t>
            </a:r>
            <a:endParaRPr lang="zh-CN" altLang="en-US" sz="2400"/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/>
              <a:t>pre-line： 保持文本的换行，不保留文字间的空白距离，当文字碰到边界时发生换行。</a:t>
            </a:r>
            <a:endParaRPr lang="zh-CN" altLang="en-US" sz="2400"/>
          </a:p>
          <a:p>
            <a:pPr>
              <a:buFont typeface="Wingdings" panose="05000000000000000000" charset="0"/>
              <a:buChar char="Ø"/>
            </a:pPr>
            <a:endParaRPr lang="zh-CN" altLang="en-US"/>
          </a:p>
          <a:p>
            <a:pPr>
              <a:buFont typeface="Wingdings" panose="05000000000000000000" charset="0"/>
              <a:buChar char="Ø"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760"/>
          </a:xfrm>
        </p:spPr>
        <p:txBody>
          <a:bodyPr>
            <a:normAutofit/>
          </a:bodyPr>
          <a:p>
            <a:pPr algn="l"/>
            <a:r>
              <a:rPr lang="en-US" altLang="zh-CN"/>
              <a:t>                  </a:t>
            </a:r>
            <a:r>
              <a:rPr b="1"/>
              <a:t>direction</a:t>
            </a:r>
            <a:r>
              <a:rPr lang="zh-CN" b="1"/>
              <a:t>与unicode-bidi</a:t>
            </a:r>
            <a:endParaRPr 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3545"/>
            <a:ext cx="10515600" cy="44837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ltr： 文本流从左到右。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rtl： 文本流从右到左。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.test p{width:320px;margin:15px 0;border:1px solid #000;}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.ltr p{direction:ltr;}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.rtl p{direction:rtl;unicode-bidi:bidi-override;}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用于同一个页面里存在从不同方向读进的文本显示。与direction属性一起使用 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05"/>
          </a:xfrm>
        </p:spPr>
        <p:txBody>
          <a:bodyPr>
            <a:normAutofit/>
          </a:bodyPr>
          <a:p>
            <a:r>
              <a:rPr lang="en-US" altLang="zh-CN"/>
              <a:t>          </a:t>
            </a:r>
            <a:r>
              <a:rPr lang="en-US" altLang="zh-CN" b="1"/>
              <a:t>    line-height      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64121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normal： 允许内容顶开或溢出指定的容器边界。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&lt;length&gt;： 用长度值指定行高。可以为负值。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&lt;percentage&gt;： 用百分比指定行高，其百分比取值是基于字体的高度尺寸。可以为负值。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&lt;number&gt;： 用乘积因子指定行高。可以为负值。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</a:t>
            </a:r>
            <a:r>
              <a:t>tab-size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t>pre{background:#eee;-moz-tab-size:4;-o-tab-size:4;}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</p:nvPr>
        </p:nvGraphicFramePr>
        <p:xfrm>
          <a:off x="457835" y="473075"/>
          <a:ext cx="11367770" cy="588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85"/>
                <a:gridCol w="1747520"/>
                <a:gridCol w="1524635"/>
                <a:gridCol w="5624830"/>
              </a:tblGrid>
              <a:tr h="9169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Properties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属性 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 Version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版本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Inherit From Parent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继承性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Description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简介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text-indent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检索或设置对象中的文本的缩进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text-overflow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设置或检索是否使用一个省略标记（...）标示对象内文本的溢出 </a:t>
                      </a:r>
                      <a:endParaRPr lang="zh-CN" altLang="en-US" sz="18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text-align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CSS1/CSS3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设置或检索对象中文本的对齐方式 </a:t>
                      </a:r>
                      <a:endParaRPr lang="zh-CN" altLang="en-US" sz="180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text-transform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检索或设置对象中的文本的大小写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text-decoration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复合属性。检索或设置对象中的文本的装饰，如下划线、闪烁等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text-decoration-line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检索或设置对象中的文本装饰线条的位置。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text-decoration-color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检索或设置对象中的文本装饰线条的颜色。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text-decoration-style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检索或设置对象中的文本装饰线条的形状。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text-shadow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设置或检索对象中文本的文字是否有阴影及模糊效果 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text-fill-color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设置或检索对象中的文字填充颜色 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text-stroke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复合属性。设置或检索对象中的文字的描边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256540"/>
          <a:ext cx="10515600" cy="1020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48740"/>
                <a:gridCol w="1775460"/>
                <a:gridCol w="4762500"/>
              </a:tblGrid>
              <a:tr h="779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Properties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属性 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 Version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版本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Inherit From Parent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继承性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Description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简介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text-stroke-width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</a:t>
                      </a:r>
                      <a:r>
                        <a:rPr lang="en-US" altLang="zh-CN" sz="1800">
                          <a:sym typeface="+mn-ea"/>
                        </a:rPr>
                        <a:t>S</a:t>
                      </a:r>
                      <a:r>
                        <a:rPr lang="zh-CN" altLang="en-US" sz="1800">
                          <a:sym typeface="+mn-ea"/>
                        </a:rPr>
                        <a:t>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设置或检索对象中的文字的描边厚度 </a:t>
                      </a:r>
                      <a:endParaRPr lang="zh-CN" altLang="en-US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text-stroke-color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CSS3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设置或检索对象中的文字的描边颜色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letter-spacing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CSS1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检索或设置对象中的文字之间的间隔 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word-spacing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检索或设置对象中的单词之间插入的空格数。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vertical-align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CSS1/CSS2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设置或检索对象内容的垂直对其方式 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word-wrap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CSS3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设置或检索当当前行超过指定容器的边界时是否断开转行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white-space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CSS1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设置或检索对象内空格的处理方式 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direction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CSS2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检索或设置文本流的方向 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unicode-bidi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CSS2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用于同一个页面里存在从不同方向读进的文本显示。与direction属性一起使用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line-height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CSS1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检索或设置对象的行高。即字体最底端与字体内部顶端之间的距离 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tab-size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CSS3  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检索或设置对象中的制表符的长度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text-indent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可以为</a:t>
            </a:r>
            <a:r>
              <a:rPr lang="en-US" altLang="zh-CN"/>
              <a:t>em,</a:t>
            </a:r>
            <a:r>
              <a:rPr lang="zh-CN" altLang="en-US"/>
              <a:t>表示单个字的倍数；还可以为具体的数值或百分比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text-indent:2</a:t>
            </a:r>
            <a:r>
              <a:rPr lang="en-US" altLang="zh-CN"/>
              <a:t>em</a:t>
            </a:r>
            <a:r>
              <a:rPr lang="zh-CN" altLang="en-US"/>
              <a:t>;</a:t>
            </a:r>
            <a:r>
              <a:rPr lang="en-US" altLang="zh-CN"/>
              <a:t>//</a:t>
            </a:r>
            <a:r>
              <a:rPr lang="zh-CN" altLang="en-US"/>
              <a:t>首行缩进两个字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text-overflow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规定当文本溢出包含元素时发生的事情。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558290"/>
            <a:ext cx="10688955" cy="2054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4265" y="3895090"/>
            <a:ext cx="1024953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省略号：</a:t>
            </a:r>
            <a:endParaRPr lang="zh-CN" altLang="en-US"/>
          </a:p>
          <a:p>
            <a:endParaRPr lang="zh-CN" altLang="en-US"/>
          </a:p>
          <a:p>
            <a:r>
              <a:rPr lang="en-US" altLang="zh-CN" sz="2800"/>
              <a:t>white-space:nowrap;//</a:t>
            </a:r>
            <a:r>
              <a:rPr lang="zh-CN" altLang="en-US" sz="2800"/>
              <a:t>必须的，要与</a:t>
            </a:r>
            <a:r>
              <a:rPr lang="zh-CN" altLang="en-US" sz="2800">
                <a:sym typeface="+mn-ea"/>
              </a:rPr>
              <a:t>text-overflow搭配使用</a:t>
            </a:r>
            <a:endParaRPr lang="zh-CN" altLang="en-US" sz="2800">
              <a:sym typeface="+mn-ea"/>
            </a:endParaRPr>
          </a:p>
          <a:p>
            <a:r>
              <a:rPr lang="zh-CN" altLang="en-US" sz="2800"/>
              <a:t>overflow:hidden; </a:t>
            </a:r>
            <a:r>
              <a:rPr lang="en-US" altLang="zh-CN" sz="2800">
                <a:sym typeface="+mn-ea"/>
              </a:rPr>
              <a:t>//</a:t>
            </a:r>
            <a:r>
              <a:rPr lang="zh-CN" altLang="en-US" sz="2800">
                <a:sym typeface="+mn-ea"/>
              </a:rPr>
              <a:t>必须的，要与text-overflow搭配使用</a:t>
            </a:r>
            <a:endParaRPr lang="zh-CN" altLang="en-US" sz="2800"/>
          </a:p>
          <a:p>
            <a:r>
              <a:rPr lang="zh-CN" altLang="en-US" sz="2800"/>
              <a:t>text-overflow:ellipsis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text-align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left： 内容左对齐。 </a:t>
            </a:r>
            <a:endParaRPr lang="zh-CN" altLang="en-US"/>
          </a:p>
          <a:p>
            <a:r>
              <a:rPr lang="zh-CN" altLang="en-US"/>
              <a:t>center： 内容居中对齐。 </a:t>
            </a:r>
            <a:endParaRPr lang="zh-CN" altLang="en-US"/>
          </a:p>
          <a:p>
            <a:r>
              <a:rPr lang="zh-CN" altLang="en-US"/>
              <a:t>right： 内容右对齐。 </a:t>
            </a:r>
            <a:endParaRPr lang="zh-CN" altLang="en-US"/>
          </a:p>
          <a:p>
            <a:r>
              <a:rPr lang="zh-CN" altLang="en-US"/>
              <a:t>justify： 内容两端对齐。写本文档时仅Firefox</a:t>
            </a:r>
            <a:r>
              <a:rPr lang="en-US" altLang="zh-CN"/>
              <a:t>4.0</a:t>
            </a:r>
            <a:r>
              <a:rPr lang="zh-CN" altLang="en-US"/>
              <a:t>能看到正确效果 </a:t>
            </a:r>
            <a:endParaRPr lang="zh-CN" altLang="en-US"/>
          </a:p>
          <a:p>
            <a:r>
              <a:rPr lang="zh-CN" altLang="en-US"/>
              <a:t>start： 内容对齐开始边界。（CSS3） </a:t>
            </a:r>
            <a:endParaRPr lang="zh-CN" altLang="en-US"/>
          </a:p>
          <a:p>
            <a:r>
              <a:rPr lang="zh-CN" altLang="en-US"/>
              <a:t>end： 内容对齐结束边界。（CSS3）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text-transform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none： 无转换 </a:t>
            </a:r>
            <a:endParaRPr lang="zh-CN" altLang="en-US"/>
          </a:p>
          <a:p>
            <a:r>
              <a:rPr lang="zh-CN" altLang="en-US"/>
              <a:t>capitalize： 将每个单词的第一个字母转换成大写 </a:t>
            </a:r>
            <a:endParaRPr lang="zh-CN" altLang="en-US"/>
          </a:p>
          <a:p>
            <a:r>
              <a:rPr lang="zh-CN" altLang="en-US"/>
              <a:t>uppercase： 转换成大写 </a:t>
            </a:r>
            <a:endParaRPr lang="zh-CN" altLang="en-US"/>
          </a:p>
          <a:p>
            <a:r>
              <a:rPr lang="zh-CN" altLang="en-US"/>
              <a:t>lowercase： 转换成小写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text-decoration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[ text-decoration-line ]： 指定文本装饰的种类。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none： 指定文字无装饰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underline： 指定文字的装饰是下划线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overline： 指定文字的装饰是上划线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line-through： 指定文字的装饰是贯穿线 </a:t>
            </a:r>
            <a:endParaRPr lang="zh-CN" altLang="en-US"/>
          </a:p>
          <a:p>
            <a:pPr marL="514350" indent="-514350"/>
            <a:r>
              <a:rPr lang="zh-CN" altLang="en-US"/>
              <a:t>[ text-decoration-style ]： 指定文本装饰的样式。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 solid： 实线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double： 双线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dotted： 点状线条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dashed： 虚线 </a:t>
            </a:r>
            <a:endParaRPr lang="zh-CN" altLang="en-US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/>
              <a:t>wavy： 波浪线 </a:t>
            </a:r>
            <a:endParaRPr lang="zh-CN" altLang="en-US"/>
          </a:p>
          <a:p>
            <a:r>
              <a:rPr lang="zh-CN" altLang="en-US"/>
              <a:t>[ text-decoration-color ]： 指定文本装饰的颜色。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&lt;color&gt;： 指定颜色。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690"/>
          </a:xfrm>
        </p:spPr>
        <p:txBody>
          <a:bodyPr>
            <a:normAutofit/>
          </a:bodyPr>
          <a:p>
            <a:r>
              <a:rPr lang="zh-CN" altLang="en-US" b="1">
                <a:sym typeface="+mn-ea"/>
              </a:rPr>
              <a:t>text-shadow 属性向文本设置阴影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64121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1.text-shadow:水平阴影、垂直阴影、模糊距离，阴影的颜色：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还可以写多个阴影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text-shadow:1px 1px 10px #000,-5px -5px 10px red;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29280"/>
            <a:ext cx="9868535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3772</Words>
  <Application>WPS 演示</Application>
  <PresentationFormat>宽屏</PresentationFormat>
  <Paragraphs>386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Calibri Light</vt:lpstr>
      <vt:lpstr>微软雅黑</vt:lpstr>
      <vt:lpstr>Calibri</vt:lpstr>
      <vt:lpstr>Office 主题</vt:lpstr>
      <vt:lpstr>css3之文本</vt:lpstr>
      <vt:lpstr>PowerPoint 演示文稿</vt:lpstr>
      <vt:lpstr>PowerPoint 演示文稿</vt:lpstr>
      <vt:lpstr>text-indent</vt:lpstr>
      <vt:lpstr>                                    text-overflow</vt:lpstr>
      <vt:lpstr>text-align</vt:lpstr>
      <vt:lpstr>text-transform</vt:lpstr>
      <vt:lpstr>text-decoration</vt:lpstr>
      <vt:lpstr>text-shadow 属性向文本设置阴影</vt:lpstr>
      <vt:lpstr>text-fill-color</vt:lpstr>
      <vt:lpstr>text-stroke</vt:lpstr>
      <vt:lpstr>letter-spacing(字间隔)</vt:lpstr>
      <vt:lpstr>word-spacing(单词间隔)</vt:lpstr>
      <vt:lpstr>vertical-align</vt:lpstr>
      <vt:lpstr>                                word-wrap</vt:lpstr>
      <vt:lpstr>                         white-space </vt:lpstr>
      <vt:lpstr>                  direction与unicode-bidi</vt:lpstr>
      <vt:lpstr>              line-height      </vt:lpstr>
      <vt:lpstr>                            tab-size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103</cp:revision>
  <dcterms:created xsi:type="dcterms:W3CDTF">2015-05-05T08:02:00Z</dcterms:created>
  <dcterms:modified xsi:type="dcterms:W3CDTF">2017-02-24T00:27:59Z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