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66" r:id="rId4"/>
    <p:sldId id="354" r:id="rId5"/>
    <p:sldId id="363" r:id="rId7"/>
    <p:sldId id="367" r:id="rId8"/>
    <p:sldId id="321" r:id="rId9"/>
    <p:sldId id="368" r:id="rId10"/>
    <p:sldId id="369" r:id="rId11"/>
    <p:sldId id="3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媒体查询</a:t>
            </a:r>
            <a:br>
              <a:rPr lang="zh-CN"/>
            </a:br>
            <a: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 media query：（媒体查询）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通过不同的媒体类型和条件定义样式表规则。 </a:t>
            </a:r>
            <a:endParaRPr lang="zh-CN" altLang="en-US" b="1"/>
          </a:p>
          <a:p>
            <a:r>
              <a:rPr lang="zh-CN" altLang="en-US" b="1"/>
              <a:t>媒体查询让CSS可以更精确作用于不同的媒体类型和同一媒体的不同条件。 </a:t>
            </a:r>
            <a:endParaRPr lang="zh-CN" altLang="en-US" b="1"/>
          </a:p>
          <a:p>
            <a:r>
              <a:rPr lang="zh-CN" altLang="en-US" b="1"/>
              <a:t>媒体查询的大部分媒体特性都接受min和max用于表达“大于或等于”和“小与或等于”。如：width会有min-width和max-width 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t>示例代码：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800"/>
              <a:t>@media screen and (width:800px){ … }</a:t>
            </a:r>
            <a:endParaRPr sz="2800"/>
          </a:p>
          <a:p>
            <a:pPr>
              <a:lnSpc>
                <a:spcPct val="150000"/>
              </a:lnSpc>
            </a:pPr>
            <a:endParaRPr sz="2800"/>
          </a:p>
          <a:p>
            <a:pPr>
              <a:lnSpc>
                <a:spcPct val="150000"/>
              </a:lnSpc>
            </a:pPr>
            <a:r>
              <a:rPr sz="2800"/>
              <a:t>&lt;link media="screen and (width:800px)" rel="stylesheet" href="example.css" /&gt;</a:t>
            </a:r>
            <a:endParaRPr sz="2800"/>
          </a:p>
          <a:p>
            <a:pPr>
              <a:lnSpc>
                <a:spcPct val="150000"/>
              </a:lnSpc>
            </a:pP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429895"/>
            <a:ext cx="1006983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sz="2400"/>
          </a:p>
          <a:p>
            <a:pPr>
              <a:lnSpc>
                <a:spcPct val="150000"/>
              </a:lnSpc>
            </a:pPr>
            <a:r>
              <a:rPr lang="zh-CN" sz="2400"/>
              <a:t>media=“ 设备名  only (选取条件) </a:t>
            </a:r>
            <a:r>
              <a:rPr lang="en-US" altLang="zh-CN" sz="2400"/>
              <a:t>|</a:t>
            </a:r>
            <a:r>
              <a:rPr lang="zh-CN" sz="2400"/>
              <a:t>not (选取条件) </a:t>
            </a:r>
            <a:r>
              <a:rPr lang="en-US" altLang="zh-CN" sz="2400"/>
              <a:t>|</a:t>
            </a:r>
            <a:r>
              <a:rPr lang="zh-CN" sz="2400"/>
              <a:t>and (设备  选取条件)，设备一</a:t>
            </a:r>
            <a:r>
              <a:rPr lang="en-US" altLang="zh-CN" sz="2400"/>
              <a:t>{}</a:t>
            </a:r>
            <a:r>
              <a:rPr lang="zh-CN" sz="2400"/>
              <a:t>”      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zh-CN" sz="2400"/>
              <a:t>《1》 在link中使用@media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zh-CN" sz="2400"/>
              <a:t>&lt;link rel="stylesheet" type="text/css"  media="screen and (max</a:t>
            </a:r>
            <a:r>
              <a:rPr lang="en-US" altLang="zh-CN" sz="2400"/>
              <a:t>-</a:t>
            </a:r>
            <a:r>
              <a:rPr lang="zh-CN" sz="2400"/>
              <a:t>width:600px)" href="link.css"/&gt;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zh-CN" sz="2400"/>
              <a:t>media:媒体查询；          screen:指的是一种媒体类型；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zh-CN" sz="2400"/>
              <a:t>and:连接操作符，与其相似的还有not,only；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zh-CN" sz="2400"/>
              <a:t>min-width/max-width:媒体条件；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6</a:t>
            </a:r>
            <a:r>
              <a:rPr lang="zh-CN" sz="2400"/>
              <a:t>00px:临界值（阀值）</a:t>
            </a:r>
            <a:endParaRPr lang="zh-CN" sz="2400"/>
          </a:p>
          <a:p>
            <a:pPr>
              <a:lnSpc>
                <a:spcPct val="150000"/>
              </a:lnSpc>
            </a:pPr>
            <a:r>
              <a:rPr lang="zh-CN" sz="2400"/>
              <a:t>  </a:t>
            </a:r>
            <a:endParaRPr lang="zh-CN" sz="2400"/>
          </a:p>
          <a:p>
            <a:pPr>
              <a:lnSpc>
                <a:spcPct val="150000"/>
              </a:lnSpc>
            </a:pPr>
            <a:endParaRPr 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4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@media 设备名 only (选取条件) </a:t>
            </a:r>
            <a:r>
              <a:rPr lang="en-US" altLang="zh-CN"/>
              <a:t>|</a:t>
            </a:r>
            <a:r>
              <a:rPr lang="zh-CN" altLang="en-US"/>
              <a:t>not (选取条件) </a:t>
            </a:r>
            <a:r>
              <a:rPr lang="en-US" altLang="zh-CN"/>
              <a:t>| </a:t>
            </a:r>
            <a:r>
              <a:rPr lang="zh-CN" altLang="en-US"/>
              <a:t>and (设备选取条件)，设备二{ }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《1》在样式表中内嵌@media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@media screen   and  (min-width: 600px)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选择器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	</a:t>
            </a:r>
            <a:r>
              <a:rPr lang="zh-CN" altLang="en-US"/>
              <a:t>属性：属性值；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}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</a:t>
            </a:r>
            <a:r>
              <a:t>media中媒体类型与媒体条件列举：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86535"/>
            <a:ext cx="1006983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000"/>
              <a:t>（1）媒体类型：</a:t>
            </a:r>
            <a:endParaRPr sz="2000"/>
          </a:p>
          <a:p>
            <a:pPr indent="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    all                      默认。适用于所有设备。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aural                 语音合成器。   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braille               盲文反馈装置。     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handheld         手持设备（小屏幕、有限的带宽）。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projection        投影机。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print 	       打印预览模式/打印页。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screen               计算机屏幕。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tty 	       电传打字机以及类似的使用等宽字符网格的媒介。</a:t>
            </a:r>
            <a:endParaRPr sz="2000"/>
          </a:p>
          <a:p>
            <a:pPr marL="342900" indent="-342900">
              <a:lnSpc>
                <a:spcPct val="150000"/>
              </a:lnSpc>
              <a:buSzPct val="60000"/>
              <a:buFont typeface="Wingdings" panose="05000000000000000000" charset="0"/>
              <a:buChar char="l"/>
            </a:pPr>
            <a:r>
              <a:rPr sz="2000"/>
              <a:t>      tv 	       电视类型设备（低分辨率、有限的滚屏能力）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media中媒体类型与媒体条件列举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（2）操作符</a:t>
            </a:r>
            <a:endParaRPr lang="zh-CN" altLang="en-US"/>
          </a:p>
          <a:p>
            <a:r>
              <a:rPr lang="zh-CN" altLang="en-US"/>
              <a:t>     and 	逻辑与，连接设备名与选择条件、选择条件1与选择条      件2。</a:t>
            </a:r>
            <a:endParaRPr lang="zh-CN" altLang="en-US"/>
          </a:p>
          <a:p>
            <a:r>
              <a:rPr lang="zh-CN" altLang="en-US"/>
              <a:t>     not 	排除某种设备</a:t>
            </a:r>
            <a:r>
              <a:rPr lang="en-US" altLang="zh-CN"/>
              <a:t>(</a:t>
            </a:r>
            <a:r>
              <a:rPr lang="zh-CN" altLang="en-US"/>
              <a:t>用在</a:t>
            </a:r>
            <a:r>
              <a:rPr lang="en-US" altLang="zh-CN"/>
              <a:t>screen</a:t>
            </a:r>
            <a:r>
              <a:rPr lang="zh-CN" altLang="en-US"/>
              <a:t>前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     only	限定某种设备类型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用在</a:t>
            </a:r>
            <a:r>
              <a:rPr lang="en-US" altLang="zh-CN">
                <a:sym typeface="+mn-ea"/>
              </a:rPr>
              <a:t>screen</a:t>
            </a:r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/>
              <a:t>      , 	           设备列表</a:t>
            </a:r>
            <a:r>
              <a:rPr lang="en-US" altLang="zh-CN"/>
              <a:t>(</a:t>
            </a:r>
            <a:r>
              <a:rPr lang="zh-CN" altLang="en-US"/>
              <a:t>多种设备设置条件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media中媒体类型与媒体条件列举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（3）属性值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媒体特性      	值 	    可用媒体类型 	         接受min/max 	</a:t>
            </a:r>
            <a:endParaRPr lang="zh-CN" altLang="en-US"/>
          </a:p>
          <a:p>
            <a:r>
              <a:rPr lang="zh-CN" altLang="en-US"/>
              <a:t>width 	         length	     视觉屏幕/触摸设备 	          yes 	</a:t>
            </a:r>
            <a:endParaRPr lang="zh-CN" altLang="en-US"/>
          </a:p>
          <a:p>
            <a:r>
              <a:rPr lang="zh-CN" altLang="en-US"/>
              <a:t>heigth 	         length	     视觉屏幕/触摸设备 	          yes 	</a:t>
            </a:r>
            <a:endParaRPr lang="zh-CN" altLang="en-US"/>
          </a:p>
          <a:p>
            <a:r>
              <a:rPr lang="zh-CN" altLang="en-US"/>
              <a:t>device-width      length       视觉屏幕/触摸设备              yes 	</a:t>
            </a:r>
            <a:endParaRPr lang="zh-CN" altLang="en-US"/>
          </a:p>
          <a:p>
            <a:r>
              <a:rPr lang="zh-CN" altLang="en-US"/>
              <a:t>device-heigth     length       视觉屏幕/触摸设备              yes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前两个是</a:t>
            </a:r>
            <a:r>
              <a:rPr lang="zh-CN" altLang="en-US"/>
              <a:t>浏览器的分辨率</a:t>
            </a:r>
            <a:r>
              <a:rPr lang="en-US" altLang="zh-CN"/>
              <a:t>(</a:t>
            </a:r>
            <a:r>
              <a:rPr lang="zh-CN" altLang="en-US"/>
              <a:t>可见区域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后两个是</a:t>
            </a:r>
            <a:r>
              <a:rPr lang="zh-CN" altLang="en-US"/>
              <a:t>屏幕或手机的分辨率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media中媒体类型与媒体条件列举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60375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b="1"/>
              <a:t>1）link方法：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【1】n个响应写n个样式，引入n个link；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【2】link代表在取定阀值的情况下引入css样式，过了阀值css文件就不会引入；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【3】link中写响应式的情况下，引入的css样式，其他文件不会继承；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【4】link中不写响应式的情况下，引入的css样式，其他文件会继承；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2）@media方法：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【1】n个响应，max-width的情况下，写n-1个media；min-width时写n-1个media，1个max，才会完整。否则不完整的部分会继承最开始的样式；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两种方法总结：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大范围的写上面，小范围的跟下面；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max-width:大值写上面；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min-width:小值写上面；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WPS 演示</Application>
  <PresentationFormat>宽屏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Calibri Light</vt:lpstr>
      <vt:lpstr>微软雅黑</vt:lpstr>
      <vt:lpstr>Calibri</vt:lpstr>
      <vt:lpstr>Office 主题</vt:lpstr>
      <vt:lpstr>媒体查询  </vt:lpstr>
      <vt:lpstr> media query：（媒体查询）</vt:lpstr>
      <vt:lpstr>                          示例代码：</vt:lpstr>
      <vt:lpstr>PowerPoint 演示文稿</vt:lpstr>
      <vt:lpstr>PowerPoint 演示文稿</vt:lpstr>
      <vt:lpstr>             media中媒体类型与媒体条件列举：</vt:lpstr>
      <vt:lpstr>media中媒体类型与媒体条件列举</vt:lpstr>
      <vt:lpstr>media中媒体类型与媒体条件列举 </vt:lpstr>
      <vt:lpstr>media中媒体类型与媒体条件列举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187</cp:revision>
  <dcterms:created xsi:type="dcterms:W3CDTF">2015-05-05T08:02:00Z</dcterms:created>
  <dcterms:modified xsi:type="dcterms:W3CDTF">2017-02-27T13:58:29Z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