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5" r:id="rId7"/>
    <p:sldId id="260" r:id="rId8"/>
    <p:sldId id="259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css3</a:t>
            </a:r>
            <a:r>
              <a:rPr lang="zh-CN" altLang="en-US"/>
              <a:t>之</a:t>
            </a:r>
            <a:r>
              <a:rPr lang="en-US" altLang="zh-CN"/>
              <a:t>2d</a:t>
            </a:r>
            <a:r>
              <a:rPr lang="zh-CN" altLang="en-US"/>
              <a:t>转换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910"/>
          </a:xfrm>
        </p:spPr>
        <p:txBody>
          <a:bodyPr>
            <a:normAutofit/>
          </a:bodyPr>
          <a:p>
            <a:r>
              <a:rPr lang="en-US" altLang="zh-CN"/>
              <a:t>                               </a:t>
            </a:r>
            <a:r>
              <a:rPr lang="en-US" altLang="zh-CN" b="1"/>
              <a:t>  2d</a:t>
            </a:r>
            <a:r>
              <a:rPr lang="zh-CN" altLang="en-US" b="1"/>
              <a:t>转换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980" y="1720215"/>
            <a:ext cx="10515600" cy="341757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通过 CSS3 转换，我们能够对元素进行移动、缩放、转动、拉长或拉伸。</a:t>
            </a:r>
            <a:endParaRPr lang="zh-C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1160"/>
            <a:ext cx="10515600" cy="996950"/>
          </a:xfrm>
        </p:spPr>
        <p:txBody>
          <a:bodyPr>
            <a:normAutofit/>
          </a:bodyPr>
          <a:p>
            <a:r>
              <a:rPr lang="en-US" altLang="zh-CN"/>
              <a:t>                                 </a:t>
            </a:r>
            <a:r>
              <a:rPr lang="en-US" altLang="zh-CN" b="1"/>
              <a:t>  </a:t>
            </a:r>
            <a:r>
              <a:rPr lang="zh-CN" altLang="en-US" b="1"/>
              <a:t>属性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315595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4000"/>
              <a:t>transform              向元素应用 2D 或 3D 转换。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transform-origin   允许你改变被转换元素的位置。</a:t>
            </a:r>
            <a:endParaRPr lang="zh-CN" altLang="en-US" sz="4000"/>
          </a:p>
          <a:p>
            <a:pPr marL="0" indent="0">
              <a:buNone/>
            </a:pPr>
            <a:endParaRPr lang="zh-CN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 </a:t>
            </a:r>
            <a:r>
              <a:rPr lang="zh-CN" altLang="en-US" b="1">
                <a:sym typeface="+mn-ea"/>
              </a:rPr>
              <a:t>知识点</a:t>
            </a:r>
            <a:r>
              <a:rPr lang="en-US" altLang="zh-CN" b="1">
                <a:sym typeface="+mn-ea"/>
              </a:rPr>
              <a:t>1</a:t>
            </a:r>
            <a:endParaRPr lang="en-US" altLang="zh-CN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2540"/>
            <a:ext cx="10515600" cy="4799965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b="1"/>
              <a:t>1. </a:t>
            </a:r>
            <a:r>
              <a:rPr lang="zh-CN" altLang="en-US" b="1"/>
              <a:t>兼容各个浏览器及低版本的需要加前缀</a:t>
            </a:r>
            <a:endParaRPr lang="zh-CN" altLang="en-US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b="1"/>
              <a:t>      -webkit-transform:rotate(40deg);</a:t>
            </a:r>
            <a:endParaRPr lang="zh-CN" altLang="en-US" sz="24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b="1"/>
              <a:t>      -moz-transform:rotate(40deg);</a:t>
            </a:r>
            <a:endParaRPr lang="zh-CN" altLang="en-US" sz="24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b="1"/>
              <a:t>      -o-transform:rotate(40deg);</a:t>
            </a:r>
            <a:endParaRPr lang="zh-CN" altLang="en-US" sz="24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b="1"/>
              <a:t>      -ms-transform:rotate(40deg);</a:t>
            </a:r>
            <a:endParaRPr lang="zh-CN" altLang="en-US" sz="24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b="1"/>
              <a:t>      transform:rotate(40deg);</a:t>
            </a:r>
            <a:endParaRPr lang="zh-CN" altLang="en-US" sz="2400" b="1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zh-CN" altLang="en-US">
                <a:sym typeface="+mn-ea"/>
              </a:rPr>
              <a:t>-webkit-</a:t>
            </a:r>
            <a:r>
              <a:rPr lang="zh-CN" altLang="en-US"/>
              <a:t>transform-origin:20% 40%;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-moz-transform-origin:20% 40%;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-o-transform-origin:20% 40%;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-ms-transform-origin:20% 40%;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transform-origin:20% 40%;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0970"/>
            <a:ext cx="10515600" cy="786130"/>
          </a:xfrm>
        </p:spPr>
        <p:txBody>
          <a:bodyPr>
            <a:normAutofit/>
          </a:bodyPr>
          <a:p>
            <a:r>
              <a:rPr lang="en-US" altLang="zh-CN"/>
              <a:t>                           </a:t>
            </a:r>
            <a:r>
              <a:rPr lang="en-US" altLang="zh-CN" b="1"/>
              <a:t>transform</a:t>
            </a:r>
            <a:r>
              <a:rPr lang="zh-CN" altLang="en-US" b="1"/>
              <a:t>的值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742315"/>
            <a:ext cx="11280775" cy="5563235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16635"/>
            <a:ext cx="10779760" cy="5288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2410"/>
            <a:ext cx="10515600" cy="1049655"/>
          </a:xfrm>
        </p:spPr>
        <p:txBody>
          <a:bodyPr>
            <a:normAutofit/>
          </a:bodyPr>
          <a:p>
            <a:r>
              <a:rPr lang="en-US" altLang="zh-CN"/>
              <a:t>                       </a:t>
            </a:r>
            <a:r>
              <a:rPr lang="en-US" altLang="zh-CN" b="1"/>
              <a:t>  </a:t>
            </a:r>
            <a:r>
              <a:rPr lang="zh-CN" altLang="en-US" b="1">
                <a:sym typeface="+mn-ea"/>
              </a:rPr>
              <a:t>transform-origin的值</a:t>
            </a:r>
            <a:r>
              <a:rPr lang="en-US" altLang="zh-CN" b="1"/>
              <a:t> </a:t>
            </a:r>
            <a:r>
              <a:rPr lang="en-US"/>
              <a:t>	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4970"/>
            <a:ext cx="10515600" cy="328803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>
              <a:sym typeface="Arial" panose="020B0604020202020204" pitchFamily="34" charset="0"/>
            </a:endParaRPr>
          </a:p>
          <a:p>
            <a:pPr>
              <a:buSzPct val="70000"/>
              <a:buFont typeface="Wingdings" panose="05000000000000000000" charset="0"/>
              <a:buChar char="l"/>
            </a:pPr>
            <a:r>
              <a:rPr lang="zh-CN" altLang="en-US">
                <a:sym typeface="Arial" panose="020B0604020202020204" pitchFamily="34" charset="0"/>
              </a:rPr>
              <a:t>   关键字： left  center  right</a:t>
            </a:r>
            <a:endParaRPr lang="zh-CN" altLang="en-US">
              <a:sym typeface="Arial" panose="020B0604020202020204" pitchFamily="34" charset="0"/>
            </a:endParaRPr>
          </a:p>
          <a:p>
            <a:pPr>
              <a:buSzPct val="70000"/>
              <a:buFont typeface="Wingdings" panose="05000000000000000000" charset="0"/>
              <a:buChar char="l"/>
            </a:pPr>
            <a:r>
              <a:rPr lang="zh-CN" altLang="en-US">
                <a:sym typeface="Arial" panose="020B0604020202020204" pitchFamily="34" charset="0"/>
              </a:rPr>
              <a:t>   长度（</a:t>
            </a:r>
            <a:r>
              <a:rPr lang="en-US" altLang="zh-CN">
                <a:sym typeface="Arial" panose="020B0604020202020204" pitchFamily="34" charset="0"/>
              </a:rPr>
              <a:t>px</a:t>
            </a:r>
            <a:r>
              <a:rPr lang="zh-CN" altLang="en-US">
                <a:sym typeface="Arial" panose="020B0604020202020204" pitchFamily="34" charset="0"/>
              </a:rPr>
              <a:t>）：length</a:t>
            </a:r>
            <a:endParaRPr lang="zh-CN" altLang="en-US">
              <a:sym typeface="Arial" panose="020B0604020202020204" pitchFamily="34" charset="0"/>
            </a:endParaRPr>
          </a:p>
          <a:p>
            <a:pPr>
              <a:buSzPct val="70000"/>
              <a:buFont typeface="Wingdings" panose="05000000000000000000" charset="0"/>
              <a:buChar char="l"/>
            </a:pPr>
            <a:r>
              <a:rPr lang="zh-CN" altLang="en-US">
                <a:sym typeface="Arial" panose="020B0604020202020204" pitchFamily="34" charset="0"/>
              </a:rPr>
              <a:t>   百分比：%</a:t>
            </a:r>
            <a:endParaRPr lang="zh-CN" altLang="en-US">
              <a:sym typeface="Arial" panose="020B0604020202020204" pitchFamily="34" charset="0"/>
            </a:endParaRPr>
          </a:p>
          <a:p>
            <a:pPr marL="0" indent="0">
              <a:buSzPct val="70000"/>
              <a:buFont typeface="Wingdings" panose="05000000000000000000" charset="0"/>
              <a:buNone/>
            </a:pPr>
            <a:endParaRPr lang="zh-CN" altLang="en-US"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>
                <a:sym typeface="+mn-ea"/>
              </a:rPr>
              <a:t>  操作基点默认情况下在中心点  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transform-origin</a:t>
            </a:r>
            <a:r>
              <a:rPr lang="en-US" altLang="zh-CN">
                <a:sym typeface="+mn-ea"/>
              </a:rPr>
              <a:t>:50%  50%;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85"/>
          </a:xfrm>
        </p:spPr>
        <p:txBody>
          <a:bodyPr>
            <a:normAutofit/>
          </a:bodyPr>
          <a:p>
            <a:r>
              <a:rPr lang="en-US" altLang="zh-CN"/>
              <a:t>                           </a:t>
            </a:r>
            <a:r>
              <a:rPr lang="en-US" altLang="zh-CN" b="1">
                <a:sym typeface="+mn-ea"/>
              </a:rPr>
              <a:t>transform</a:t>
            </a:r>
            <a:r>
              <a:rPr lang="zh-CN" altLang="en-US" b="1">
                <a:sym typeface="+mn-ea"/>
              </a:rPr>
              <a:t>的值</a:t>
            </a:r>
            <a:endParaRPr 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6220"/>
            <a:ext cx="10515600" cy="35134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600"/>
              <a:t>matrix(</a:t>
            </a:r>
            <a:r>
              <a:rPr lang="en-US" altLang="zh-CN" sz="3600"/>
              <a:t>scale</a:t>
            </a:r>
            <a:r>
              <a:rPr lang="en-US" altLang="zh-CN" sz="3600">
                <a:sym typeface="+mn-ea"/>
              </a:rPr>
              <a:t>X</a:t>
            </a:r>
            <a:r>
              <a:rPr lang="zh-CN" altLang="en-US" sz="3600"/>
              <a:t>,</a:t>
            </a:r>
            <a:r>
              <a:rPr lang="en-US" altLang="zh-CN" sz="3600"/>
              <a:t>skewY</a:t>
            </a:r>
            <a:r>
              <a:rPr lang="zh-CN" altLang="en-US" sz="3600"/>
              <a:t>,</a:t>
            </a:r>
            <a:r>
              <a:rPr lang="en-US" altLang="zh-CN" sz="3600">
                <a:sym typeface="+mn-ea"/>
              </a:rPr>
              <a:t>skewX</a:t>
            </a:r>
            <a:r>
              <a:rPr lang="zh-CN" altLang="en-US" sz="3600"/>
              <a:t>,</a:t>
            </a:r>
            <a:r>
              <a:rPr lang="en-US" altLang="zh-CN" sz="3600">
                <a:sym typeface="+mn-ea"/>
              </a:rPr>
              <a:t>scaleY</a:t>
            </a:r>
            <a:r>
              <a:rPr lang="zh-CN" altLang="en-US" sz="3600"/>
              <a:t>,</a:t>
            </a:r>
            <a:r>
              <a:rPr lang="en-US" altLang="zh-CN" sz="3600"/>
              <a:t>translateX</a:t>
            </a:r>
            <a:r>
              <a:rPr lang="zh-CN" altLang="en-US" sz="3600"/>
              <a:t>,</a:t>
            </a:r>
            <a:r>
              <a:rPr lang="en-US" altLang="zh-CN" sz="3600">
                <a:sym typeface="+mn-ea"/>
              </a:rPr>
              <a:t>translateY</a:t>
            </a:r>
            <a:r>
              <a:rPr lang="zh-CN" altLang="en-US" sz="3600"/>
              <a:t>)</a:t>
            </a:r>
            <a:endParaRPr lang="zh-CN" altLang="en-US" sz="3600"/>
          </a:p>
          <a:p>
            <a:pPr marL="0" indent="0">
              <a:buNone/>
            </a:pPr>
            <a:r>
              <a:rPr lang="zh-CN" altLang="en-US" sz="3600"/>
              <a:t>   </a:t>
            </a:r>
            <a:endParaRPr lang="zh-CN" altLang="en-US" sz="3600"/>
          </a:p>
          <a:p>
            <a:pPr marL="0" indent="0">
              <a:buNone/>
            </a:pPr>
            <a:r>
              <a:rPr lang="zh-CN" altLang="en-US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注意：</a:t>
            </a:r>
            <a:r>
              <a:rPr lang="zh-CN" altLang="en-US" sz="3600"/>
              <a:t> </a:t>
            </a:r>
            <a:r>
              <a:rPr lang="en-US" altLang="zh-CN" sz="3600">
                <a:sym typeface="+mn-ea"/>
              </a:rPr>
              <a:t>skewX,skewY    </a:t>
            </a:r>
            <a:r>
              <a:rPr lang="zh-CN" altLang="en-US" sz="3600">
                <a:sym typeface="+mn-ea"/>
              </a:rPr>
              <a:t>的值是弧度</a:t>
            </a:r>
            <a:endParaRPr lang="zh-CN" altLang="en-US" sz="3600">
              <a:sym typeface="+mn-ea"/>
            </a:endParaRPr>
          </a:p>
          <a:p>
            <a:pPr marL="0" indent="0">
              <a:buNone/>
            </a:pPr>
            <a:r>
              <a:rPr lang="zh-CN" altLang="en-US" sz="3600">
                <a:sym typeface="+mn-ea"/>
              </a:rPr>
              <a:t>例：</a:t>
            </a:r>
            <a:endParaRPr lang="zh-CN" altLang="en-US" sz="3600">
              <a:sym typeface="+mn-ea"/>
            </a:endParaRPr>
          </a:p>
          <a:p>
            <a:pPr marL="0" indent="0">
              <a:buNone/>
            </a:pPr>
            <a:r>
              <a:rPr lang="zh-CN" altLang="en-US" sz="3600">
                <a:sym typeface="+mn-ea"/>
              </a:rPr>
              <a:t>      transform:matrix(1,0,0,1,300,300);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演示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Calibri Light</vt:lpstr>
      <vt:lpstr>微软雅黑</vt:lpstr>
      <vt:lpstr>Calibri</vt:lpstr>
      <vt:lpstr>Office 主题</vt:lpstr>
      <vt:lpstr>css3之2d转换</vt:lpstr>
      <vt:lpstr>                                 2d转换</vt:lpstr>
      <vt:lpstr>                                   属性</vt:lpstr>
      <vt:lpstr>                                    知识点1</vt:lpstr>
      <vt:lpstr>                           transform的值</vt:lpstr>
      <vt:lpstr>                         transform-origin的值 	</vt:lpstr>
      <vt:lpstr>                           transform的值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琴琴</cp:lastModifiedBy>
  <cp:revision>61</cp:revision>
  <dcterms:created xsi:type="dcterms:W3CDTF">2015-05-05T08:02:00Z</dcterms:created>
  <dcterms:modified xsi:type="dcterms:W3CDTF">2017-03-01T02:24:57Z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