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54" r:id="rId4"/>
    <p:sldId id="366" r:id="rId6"/>
    <p:sldId id="363" r:id="rId7"/>
    <p:sldId id="368" r:id="rId8"/>
    <p:sldId id="367" r:id="rId9"/>
    <p:sldId id="369" r:id="rId10"/>
    <p:sldId id="371" r:id="rId11"/>
    <p:sldId id="372" r:id="rId12"/>
    <p:sldId id="374" r:id="rId13"/>
    <p:sldId id="376" r:id="rId14"/>
    <p:sldId id="377" r:id="rId15"/>
    <p:sldId id="378" r:id="rId16"/>
    <p:sldId id="379" r:id="rId17"/>
    <p:sldId id="380" r:id="rId18"/>
    <p:sldId id="3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弹性盒子</a:t>
            </a:r>
            <a:r>
              <a:t>布局</a:t>
            </a:r>
            <a:br/>
            <a: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  flex-flow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flex-flow属性是flex-direction属性和flex-wrap属性的简写形式，默认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值为row nowrap。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.</a:t>
            </a:r>
            <a:r>
              <a:rPr lang="en-US" altLang="zh-CN"/>
              <a:t>container</a:t>
            </a: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flex-flow: &lt;flex-direction&gt; || &lt;flex-wrap&gt;;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justify-content属性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justify-content属性定义了项目在主轴上的对齐方式，这个属性决定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了项目与项目直接的位置关系，在主轴方向上</a:t>
            </a:r>
            <a:r>
              <a:rPr lang="zh-CN" altLang="en-US" b="1"/>
              <a:t>富裕空间（</a:t>
            </a:r>
            <a:r>
              <a:rPr lang="zh-CN" altLang="en-US"/>
              <a:t>项目的宽度小于容器的宽度</a:t>
            </a:r>
            <a:r>
              <a:rPr lang="zh-CN" altLang="en-US" b="1"/>
              <a:t>）</a:t>
            </a:r>
            <a:r>
              <a:rPr lang="zh-CN" altLang="en-US"/>
              <a:t>的处理的方法</a:t>
            </a:r>
            <a:endParaRPr lang="zh-CN" altLang="en-US"/>
          </a:p>
          <a:p>
            <a:r>
              <a:rPr lang="zh-CN" altLang="en-US"/>
              <a:t>  flex-start（默认值）：左对齐</a:t>
            </a:r>
            <a:endParaRPr lang="zh-CN" altLang="en-US"/>
          </a:p>
          <a:p>
            <a:r>
              <a:rPr lang="zh-CN" altLang="en-US"/>
              <a:t>  flex-end：右对齐</a:t>
            </a:r>
            <a:endParaRPr lang="zh-CN" altLang="en-US"/>
          </a:p>
          <a:p>
            <a:r>
              <a:rPr lang="zh-CN" altLang="en-US"/>
              <a:t>  center： 居中</a:t>
            </a:r>
            <a:endParaRPr lang="zh-CN" altLang="en-US"/>
          </a:p>
          <a:p>
            <a:r>
              <a:rPr lang="zh-CN" altLang="en-US"/>
              <a:t>  space-between：两端对齐，项目之间的间隔都相等</a:t>
            </a:r>
            <a:endParaRPr lang="zh-CN" altLang="en-US"/>
          </a:p>
          <a:p>
            <a:r>
              <a:rPr lang="zh-CN" altLang="en-US"/>
              <a:t>  space-around：每个项目两侧的间隔相等。所以，项目之间的                                间隔比项目与边框的间隔大一倍。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rPr lang="zh-CN" altLang="en-US">
                <a:sym typeface="+mn-ea"/>
              </a:rPr>
              <a:t>justify-content属性值图解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假设主轴方向从左到右</a:t>
            </a: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655" y="1212850"/>
            <a:ext cx="4340860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</a:t>
            </a:r>
            <a:r>
              <a:t>align-items属性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41400" y="1019810"/>
            <a:ext cx="10109200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它可能取5个值。具体的对齐方式与交叉轴的方向有关，下面假设交叉轴从上到下。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flex-start：交叉轴的起点对齐。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flex-end：交叉轴的终点对齐。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center：交叉轴的中点对齐。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baseline: 项目的第一行文字的基线对齐。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stretch（默认值）：如果项目未设置高度或设为auto，将占满整个容器的高度。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</a:t>
            </a:r>
            <a:r>
              <a:rPr>
                <a:sym typeface="+mn-ea"/>
              </a:rPr>
              <a:t>align-items属性</a:t>
            </a:r>
            <a:r>
              <a:rPr lang="zh-CN">
                <a:sym typeface="+mn-ea"/>
              </a:rPr>
              <a:t>图解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6" name="图片 5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0" y="903605"/>
            <a:ext cx="5981065" cy="4942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</a:t>
            </a:r>
            <a:r>
              <a:rPr>
                <a:sym typeface="+mn-ea"/>
              </a:rPr>
              <a:t>align-items属性</a:t>
            </a:r>
            <a:r>
              <a:rPr lang="zh-CN">
                <a:sym typeface="+mn-ea"/>
              </a:rPr>
              <a:t>图解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1271905"/>
            <a:ext cx="1171194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实现下面例子：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3335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510" y="1710055"/>
            <a:ext cx="1304925" cy="1314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55" y="1691005"/>
            <a:ext cx="1266825" cy="1247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790" y="1681480"/>
            <a:ext cx="1323975" cy="1371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775" y="1738630"/>
            <a:ext cx="1371600" cy="1314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60" y="3670935"/>
            <a:ext cx="1352550" cy="1304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835" y="3623310"/>
            <a:ext cx="1371600" cy="1352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55" y="3754120"/>
            <a:ext cx="1314450" cy="1323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8790" y="3670935"/>
            <a:ext cx="1362075" cy="13811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8400" y="3754120"/>
            <a:ext cx="1323975" cy="1343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010" y="5372735"/>
            <a:ext cx="137160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     </a:t>
            </a:r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基本概念：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容器</a:t>
            </a:r>
            <a:r>
              <a:rPr lang="zh-CN" altLang="en-US" sz="2800"/>
              <a:t>：如果给一个元素添加</a:t>
            </a:r>
            <a:r>
              <a:rPr lang="en-US" altLang="zh-CN" sz="2800"/>
              <a:t>display:flex,</a:t>
            </a:r>
            <a:r>
              <a:rPr lang="zh-CN" altLang="en-US" sz="2800"/>
              <a:t>该元素称为一个容器；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项目</a:t>
            </a:r>
            <a:r>
              <a:rPr lang="zh-CN" altLang="en-US" sz="2800"/>
              <a:t>：容器的直接的子元素，就是项目；</a:t>
            </a:r>
            <a:endParaRPr lang="zh-CN" altLang="en-US" sz="2800" b="1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主轴</a:t>
            </a:r>
            <a:r>
              <a:rPr lang="zh-CN" altLang="en-US" sz="2800"/>
              <a:t>：在容器当中，多个项目会按照一定的方向进行排列</a:t>
            </a:r>
            <a:r>
              <a:rPr lang="en-US" altLang="zh-CN" sz="2800"/>
              <a:t>(</a:t>
            </a:r>
            <a:r>
              <a:rPr lang="zh-CN" altLang="en-US" sz="2800"/>
              <a:t>默认是从左到右</a:t>
            </a:r>
            <a:r>
              <a:rPr lang="en-US" altLang="zh-CN" sz="2800"/>
              <a:t>),</a:t>
            </a:r>
            <a:r>
              <a:rPr lang="zh-CN" altLang="en-US" sz="2800"/>
              <a:t>这里排列的方向就是主轴。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/>
              <a:t>交叉轴</a:t>
            </a:r>
            <a:r>
              <a:rPr lang="zh-CN" altLang="en-US" sz="2800"/>
              <a:t>：与主轴垂直的方向是交叉轴</a:t>
            </a:r>
            <a:r>
              <a:rPr lang="en-US" altLang="zh-CN" sz="2800"/>
              <a:t>(</a:t>
            </a:r>
            <a:r>
              <a:rPr lang="zh-CN" altLang="en-US" sz="2800"/>
              <a:t>默认是从上到下</a:t>
            </a:r>
            <a:r>
              <a:rPr lang="en-US" altLang="zh-CN" sz="2800"/>
              <a:t>)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</a:t>
            </a:r>
            <a:r>
              <a:rPr lang="zh-CN" altLang="en-US"/>
              <a:t>概念的参照图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         </a:t>
            </a:r>
            <a:endParaRPr lang="zh-CN" sz="2800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03605"/>
            <a:ext cx="9681845" cy="5622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t>三、容器的属性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1555" y="1299845"/>
            <a:ext cx="10709275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/>
              <a:t>flex-direction：项目的排列方向；</a:t>
            </a:r>
            <a:endParaRPr lang="zh-CN" altLang="en-US" sz="320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/>
              <a:t>flex-wrap：是否换行；</a:t>
            </a:r>
            <a:endParaRPr lang="zh-CN" altLang="en-US" sz="320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/>
              <a:t>flex-flow：flex-direction属性和flex-wrap属性的简写形式</a:t>
            </a:r>
            <a:endParaRPr lang="zh-CN" altLang="en-US" sz="320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/>
              <a:t>justify-content：项目在主轴上的对齐方式；</a:t>
            </a:r>
            <a:endParaRPr lang="zh-CN" altLang="en-US" sz="3200"/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/>
              <a:t>align-items：项目在交叉轴上如何对齐；</a:t>
            </a:r>
            <a:endParaRPr lang="zh-CN" alt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913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 b="1"/>
              <a:t>            </a:t>
            </a:r>
            <a:r>
              <a:rPr lang="zh-CN" altLang="en-US">
                <a:sym typeface="+mn-ea"/>
              </a:rPr>
              <a:t>flex-direction</a:t>
            </a:r>
            <a:r>
              <a:rPr lang="en-US" altLang="zh-CN" b="1"/>
              <a:t> </a:t>
            </a:r>
            <a:r>
              <a:rPr lang="zh-CN" altLang="en-US" b="1"/>
              <a:t>：</a:t>
            </a:r>
            <a:r>
              <a:rPr lang="zh-CN" altLang="en-US">
                <a:sym typeface="+mn-ea"/>
              </a:rPr>
              <a:t>项目的排列方向</a:t>
            </a:r>
            <a:r>
              <a:rPr lang="en-US" altLang="zh-CN" b="1"/>
              <a:t>    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41400" y="2072640"/>
            <a:ext cx="101092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row（默认值）：主轴为水平方向，起点在左端。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row-reverse：主轴为水平方向，起点在右端。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column：主轴为垂直方向，起点在上沿。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/>
              <a:t>column-reverse：主轴为垂直方向，起点在下沿。</a:t>
            </a:r>
            <a:endParaRPr lang="zh-CN" altLang="en-US" sz="2800"/>
          </a:p>
          <a:p>
            <a:pPr marL="457200" indent="-457200">
              <a:lnSpc>
                <a:spcPct val="15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>
                <a:sym typeface="+mn-ea"/>
              </a:rPr>
              <a:t>flex-direction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参考图</a:t>
            </a:r>
            <a:endParaRPr lang="zh-CN" altLang="en-US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   </a:t>
            </a:r>
            <a:endParaRPr lang="en-US" altLang="zh-CN" sz="2800"/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1460500"/>
            <a:ext cx="10941050" cy="3064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flex-wrap属性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flex-wrap属性定义，如果一条轴线排不下，如何换行，与主轴有关。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（1）nowrap（默认）：不换行。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会均匀的压缩每一个项目的宽度。按照主轴的方向换行。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2571115"/>
            <a:ext cx="6888480" cy="1532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flex-wrap属性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flex-wrap属性定义，如果一条轴线排不下，如何换行。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）wrap：换行，第一行在上方。（第二行平方父盒子高）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en-US" altLang="zh-CN" sz="2800"/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2554605"/>
            <a:ext cx="9102090" cy="2389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flex-wrap属性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605"/>
            <a:ext cx="10515600" cy="52736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flex-wrap属性定义，如果一条轴线排不下，如何换行。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（3）wrap-reverse：换行，第一行在下方。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165" y="3244850"/>
            <a:ext cx="234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825" y="1460500"/>
            <a:ext cx="1010920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en-US" altLang="zh-CN" sz="2800"/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82265"/>
            <a:ext cx="10953750" cy="2839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WPS 演示</Application>
  <PresentationFormat>宽屏</PresentationFormat>
  <Paragraphs>222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Calibri Light</vt:lpstr>
      <vt:lpstr>微软雅黑</vt:lpstr>
      <vt:lpstr>Calibri</vt:lpstr>
      <vt:lpstr>Office 主题</vt:lpstr>
      <vt:lpstr>弹性盒子布局  </vt:lpstr>
      <vt:lpstr>                                        基本概念</vt:lpstr>
      <vt:lpstr>                                 概念的参照图</vt:lpstr>
      <vt:lpstr>                          三、容器的属性</vt:lpstr>
      <vt:lpstr>            flex-direction ：项目的排列方向     </vt:lpstr>
      <vt:lpstr>                               flex-direction 参考图</vt:lpstr>
      <vt:lpstr>                                flex-wrap属性</vt:lpstr>
      <vt:lpstr>                                flex-wrap属性</vt:lpstr>
      <vt:lpstr>                                flex-wrap属性</vt:lpstr>
      <vt:lpstr>                                      flex-flow</vt:lpstr>
      <vt:lpstr>                               justify-content属性</vt:lpstr>
      <vt:lpstr>                         justify-content属性值图解</vt:lpstr>
      <vt:lpstr>                              align-items属性</vt:lpstr>
      <vt:lpstr>                        align-items属性图解</vt:lpstr>
      <vt:lpstr>                        align-items属性图解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237</cp:revision>
  <dcterms:created xsi:type="dcterms:W3CDTF">2015-05-05T08:02:00Z</dcterms:created>
  <dcterms:modified xsi:type="dcterms:W3CDTF">2017-03-13T13:14:32Z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