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54" r:id="rId4"/>
    <p:sldId id="366" r:id="rId6"/>
    <p:sldId id="363" r:id="rId7"/>
    <p:sldId id="371" r:id="rId8"/>
    <p:sldId id="368" r:id="rId9"/>
    <p:sldId id="367" r:id="rId10"/>
    <p:sldId id="36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t>弹性盒子</a:t>
            </a:r>
            <a:r>
              <a:t>布局</a:t>
            </a:r>
            <a:br/>
            <a: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t>来源</a:t>
            </a:r>
            <a:endParaRPr lang="zh-CN" altLang="en-US"/>
          </a:p>
        </p:txBody>
      </p:sp>
      <p:sp>
        <p:nvSpPr>
          <p:cNvPr id="3" name="内容占位符 2"/>
          <p:cNvSpPr>
            <a:spLocks noGrp="1"/>
          </p:cNvSpPr>
          <p:nvPr>
            <p:ph idx="1"/>
          </p:nvPr>
        </p:nvSpPr>
        <p:spPr>
          <a:xfrm>
            <a:off x="838200" y="903605"/>
            <a:ext cx="10515600" cy="5273675"/>
          </a:xfrm>
        </p:spPr>
        <p:txBody>
          <a:bodyPr>
            <a:normAutofit lnSpcReduction="20000"/>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
        <p:nvSpPr>
          <p:cNvPr id="8" name="文本框 7"/>
          <p:cNvSpPr txBox="1"/>
          <p:nvPr/>
        </p:nvSpPr>
        <p:spPr>
          <a:xfrm>
            <a:off x="1139825" y="1460500"/>
            <a:ext cx="10109200" cy="4572000"/>
          </a:xfrm>
          <a:prstGeom prst="rect">
            <a:avLst/>
          </a:prstGeom>
          <a:noFill/>
        </p:spPr>
        <p:txBody>
          <a:bodyPr wrap="square" rtlCol="0">
            <a:spAutoFit/>
          </a:bodyPr>
          <a:p>
            <a:pPr>
              <a:lnSpc>
                <a:spcPct val="150000"/>
              </a:lnSpc>
            </a:pPr>
            <a:r>
              <a:rPr lang="en-US" altLang="zh-CN" sz="2800"/>
              <a:t>         </a:t>
            </a:r>
            <a:r>
              <a:rPr lang="zh-CN" sz="2800"/>
              <a:t>布局的传统解决方案，基于盒状模型，依赖 display属性 + position属性 + float属性。它对于那些特殊布局非常不方便，比如，垂直居中就不容易实现。</a:t>
            </a:r>
            <a:endParaRPr lang="zh-CN" sz="2800"/>
          </a:p>
          <a:p>
            <a:pPr>
              <a:lnSpc>
                <a:spcPct val="150000"/>
              </a:lnSpc>
            </a:pPr>
            <a:endParaRPr lang="zh-CN" sz="2800"/>
          </a:p>
          <a:p>
            <a:pPr>
              <a:lnSpc>
                <a:spcPct val="150000"/>
              </a:lnSpc>
            </a:pPr>
            <a:r>
              <a:rPr lang="zh-CN" sz="2800"/>
              <a:t>2009年，W3C提出了一种新的方案—-Flex布局，可以简便、完整、响应式地实现各种页面布局。目前，它已经得到了所有浏览器的支持，这意味着，现在就能很安全地使用这项功能。</a:t>
            </a:r>
            <a:endParaRPr lang="zh-CN"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t>浏览器支持情况</a:t>
            </a:r>
            <a:endParaRPr lang="zh-CN" altLang="en-US"/>
          </a:p>
        </p:txBody>
      </p:sp>
      <p:sp>
        <p:nvSpPr>
          <p:cNvPr id="3" name="内容占位符 2"/>
          <p:cNvSpPr>
            <a:spLocks noGrp="1"/>
          </p:cNvSpPr>
          <p:nvPr>
            <p:ph idx="1"/>
          </p:nvPr>
        </p:nvSpPr>
        <p:spPr>
          <a:xfrm>
            <a:off x="838200" y="903605"/>
            <a:ext cx="10515600" cy="5273675"/>
          </a:xfrm>
        </p:spPr>
        <p:txBody>
          <a:bodyPr>
            <a:normAutofit lnSpcReduction="20000"/>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主要用于手机页面的制作，也可制作响应式页面。</a:t>
            </a: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
        <p:nvSpPr>
          <p:cNvPr id="8" name="文本框 7"/>
          <p:cNvSpPr txBox="1"/>
          <p:nvPr/>
        </p:nvSpPr>
        <p:spPr>
          <a:xfrm>
            <a:off x="1139825" y="1460500"/>
            <a:ext cx="10109200" cy="731520"/>
          </a:xfrm>
          <a:prstGeom prst="rect">
            <a:avLst/>
          </a:prstGeom>
          <a:noFill/>
        </p:spPr>
        <p:txBody>
          <a:bodyPr wrap="square" rtlCol="0">
            <a:spAutoFit/>
          </a:bodyPr>
          <a:p>
            <a:pPr>
              <a:lnSpc>
                <a:spcPct val="150000"/>
              </a:lnSpc>
            </a:pPr>
            <a:r>
              <a:rPr lang="en-US" altLang="zh-CN" sz="2800"/>
              <a:t>         </a:t>
            </a:r>
            <a:endParaRPr lang="zh-CN" sz="2800"/>
          </a:p>
        </p:txBody>
      </p:sp>
      <p:pic>
        <p:nvPicPr>
          <p:cNvPr id="4" name="图片 3" descr="1"/>
          <p:cNvPicPr>
            <a:picLocks noChangeAspect="1"/>
          </p:cNvPicPr>
          <p:nvPr/>
        </p:nvPicPr>
        <p:blipFill>
          <a:blip r:embed="rId1"/>
          <a:stretch>
            <a:fillRect/>
          </a:stretch>
        </p:blipFill>
        <p:spPr>
          <a:xfrm>
            <a:off x="1139825" y="1809115"/>
            <a:ext cx="10058400" cy="3016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sym typeface="+mn-ea"/>
              </a:rPr>
              <a:t>Flex布局是什么？</a:t>
            </a:r>
            <a:endParaRPr lang="zh-CN">
              <a:sym typeface="+mn-ea"/>
            </a:endParaRPr>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
        <p:nvSpPr>
          <p:cNvPr id="8" name="文本框 7"/>
          <p:cNvSpPr txBox="1"/>
          <p:nvPr/>
        </p:nvSpPr>
        <p:spPr>
          <a:xfrm>
            <a:off x="692785" y="1162050"/>
            <a:ext cx="10569575" cy="5029200"/>
          </a:xfrm>
          <a:prstGeom prst="rect">
            <a:avLst/>
          </a:prstGeom>
          <a:noFill/>
        </p:spPr>
        <p:txBody>
          <a:bodyPr wrap="square" rtlCol="0">
            <a:spAutoFit/>
          </a:bodyPr>
          <a:p>
            <a:pPr>
              <a:lnSpc>
                <a:spcPct val="150000"/>
              </a:lnSpc>
            </a:pPr>
            <a:r>
              <a:rPr lang="zh-CN" sz="2400"/>
              <a:t>Flex是Flexible Box的缩写，意为”弹性布局”，用来为盒状模型提供最大的灵活性。</a:t>
            </a:r>
            <a:endParaRPr lang="zh-CN" sz="2400"/>
          </a:p>
          <a:p>
            <a:pPr marL="342900" indent="-342900">
              <a:lnSpc>
                <a:spcPct val="150000"/>
              </a:lnSpc>
              <a:buFont typeface="Arial" panose="020B0604020202020204" pitchFamily="34" charset="0"/>
              <a:buChar char="•"/>
            </a:pPr>
            <a:r>
              <a:rPr lang="zh-CN" sz="2400"/>
              <a:t>任何一个容器都可以指定为Flex布局。</a:t>
            </a:r>
            <a:endParaRPr lang="zh-CN" sz="2400"/>
          </a:p>
          <a:p>
            <a:pPr>
              <a:lnSpc>
                <a:spcPct val="150000"/>
              </a:lnSpc>
            </a:pPr>
            <a:r>
              <a:rPr lang="zh-CN" sz="2400"/>
              <a:t>  .box{  display: flex; }</a:t>
            </a:r>
            <a:endParaRPr lang="zh-CN" sz="2400"/>
          </a:p>
          <a:p>
            <a:pPr marL="342900" indent="-342900">
              <a:lnSpc>
                <a:spcPct val="150000"/>
              </a:lnSpc>
              <a:buFont typeface="Arial" panose="020B0604020202020204" pitchFamily="34" charset="0"/>
              <a:buChar char="•"/>
            </a:pPr>
            <a:r>
              <a:rPr lang="zh-CN" sz="2400"/>
              <a:t>行内元素也可以使用Flex布局。</a:t>
            </a:r>
            <a:endParaRPr lang="zh-CN" sz="2400"/>
          </a:p>
          <a:p>
            <a:pPr marL="342900" indent="-342900">
              <a:lnSpc>
                <a:spcPct val="150000"/>
              </a:lnSpc>
            </a:pPr>
            <a:r>
              <a:rPr lang="zh-CN" sz="2400"/>
              <a:t>  .box{  display: inline-flex;   }</a:t>
            </a:r>
            <a:endParaRPr lang="zh-CN" sz="2400"/>
          </a:p>
          <a:p>
            <a:pPr marL="342900" indent="-342900">
              <a:lnSpc>
                <a:spcPct val="150000"/>
              </a:lnSpc>
              <a:buFont typeface="Arial" panose="020B0604020202020204" pitchFamily="34" charset="0"/>
              <a:buChar char="•"/>
            </a:pPr>
            <a:r>
              <a:rPr lang="zh-CN" sz="2400"/>
              <a:t>Webkit内核的浏览器，必须加上-webkit前缀。</a:t>
            </a:r>
            <a:endParaRPr lang="zh-CN" sz="2400"/>
          </a:p>
          <a:p>
            <a:pPr marL="342900" indent="-342900">
              <a:lnSpc>
                <a:spcPct val="150000"/>
              </a:lnSpc>
              <a:buNone/>
            </a:pPr>
            <a:r>
              <a:rPr lang="zh-CN" sz="2400"/>
              <a:t> .box{display: -webkit-flex; /* Safari */}</a:t>
            </a:r>
            <a:endParaRPr lang="zh-CN" sz="2400"/>
          </a:p>
          <a:p>
            <a:pPr marL="342900" indent="-342900">
              <a:lnSpc>
                <a:spcPct val="150000"/>
              </a:lnSpc>
              <a:buNone/>
            </a:pPr>
            <a:r>
              <a:rPr lang="zh-CN" sz="2400">
                <a:solidFill>
                  <a:srgbClr val="FF0000"/>
                </a:solidFill>
              </a:rPr>
              <a:t>注意，设为Flex布局以后，子元素的float、clear和vertical-align属性将失效。</a:t>
            </a:r>
            <a:endParaRPr lang="zh-CN" sz="24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flex</a:t>
            </a:r>
            <a:r>
              <a:rPr lang="zh-CN" altLang="en-US"/>
              <a:t>布局的方法</a:t>
            </a:r>
            <a:endParaRPr lang="zh-CN" altLang="en-US"/>
          </a:p>
        </p:txBody>
      </p:sp>
      <p:sp>
        <p:nvSpPr>
          <p:cNvPr id="3" name="内容占位符 2"/>
          <p:cNvSpPr>
            <a:spLocks noGrp="1"/>
          </p:cNvSpPr>
          <p:nvPr>
            <p:ph idx="1"/>
          </p:nvPr>
        </p:nvSpPr>
        <p:spPr/>
        <p:txBody>
          <a:bodyPr/>
          <a:p>
            <a:pPr marL="0" indent="0">
              <a:lnSpc>
                <a:spcPct val="150000"/>
              </a:lnSpc>
              <a:buNone/>
            </a:pPr>
            <a:r>
              <a:rPr lang="zh-CN" altLang="en-US">
                <a:sym typeface="+mn-ea"/>
              </a:rPr>
              <a:t>方法：</a:t>
            </a:r>
            <a:endParaRPr lang="zh-CN" altLang="en-US"/>
          </a:p>
          <a:p>
            <a:pPr>
              <a:lnSpc>
                <a:spcPct val="150000"/>
              </a:lnSpc>
            </a:pPr>
            <a:r>
              <a:rPr lang="en-US" altLang="zh-CN">
                <a:sym typeface="+mn-ea"/>
              </a:rPr>
              <a:t>1.</a:t>
            </a:r>
            <a:r>
              <a:rPr lang="zh-CN" altLang="en-US">
                <a:sym typeface="+mn-ea"/>
              </a:rPr>
              <a:t>控制容器中的子元素的对齐方式，排列方式以及排列顺序。</a:t>
            </a:r>
            <a:endParaRPr lang="zh-CN" altLang="en-US"/>
          </a:p>
          <a:p>
            <a:pPr>
              <a:lnSpc>
                <a:spcPct val="150000"/>
              </a:lnSpc>
            </a:pPr>
            <a:r>
              <a:rPr lang="en-US" altLang="zh-CN">
                <a:sym typeface="+mn-ea"/>
              </a:rPr>
              <a:t>2.</a:t>
            </a:r>
            <a:r>
              <a:rPr lang="zh-CN" altLang="en-US">
                <a:sym typeface="+mn-ea"/>
              </a:rPr>
              <a:t>调整子元素的宽度或者高度以使其能在不同的分辨率屏幕下能用最好的方式取填充可用空间。</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t>原理</a:t>
            </a:r>
            <a:endParaRPr lang="zh-CN" altLang="en-US"/>
          </a:p>
        </p:txBody>
      </p:sp>
      <p:sp>
        <p:nvSpPr>
          <p:cNvPr id="3" name="内容占位符 2"/>
          <p:cNvSpPr>
            <a:spLocks noGrp="1"/>
          </p:cNvSpPr>
          <p:nvPr>
            <p:ph idx="1"/>
          </p:nvPr>
        </p:nvSpPr>
        <p:spPr>
          <a:xfrm>
            <a:off x="838200" y="903605"/>
            <a:ext cx="10515600" cy="5273675"/>
          </a:xfrm>
        </p:spPr>
        <p:txBody>
          <a:bodyPr>
            <a:normAutofit lnSpcReduction="20000"/>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
        <p:nvSpPr>
          <p:cNvPr id="8" name="文本框 7"/>
          <p:cNvSpPr txBox="1"/>
          <p:nvPr/>
        </p:nvSpPr>
        <p:spPr>
          <a:xfrm>
            <a:off x="1139825" y="1460500"/>
            <a:ext cx="10109200" cy="1371600"/>
          </a:xfrm>
          <a:prstGeom prst="rect">
            <a:avLst/>
          </a:prstGeom>
          <a:noFill/>
        </p:spPr>
        <p:txBody>
          <a:bodyPr wrap="square" rtlCol="0">
            <a:spAutoFit/>
          </a:bodyPr>
          <a:p>
            <a:pPr>
              <a:lnSpc>
                <a:spcPct val="150000"/>
              </a:lnSpc>
            </a:pPr>
            <a:r>
              <a:rPr lang="en-US" altLang="zh-CN" sz="2800"/>
              <a:t>  </a:t>
            </a:r>
            <a:r>
              <a:rPr lang="zh-CN" altLang="en-US" sz="2800"/>
              <a:t>会将直接的子元素变成行内块元素，对（孙子）不产生影响。</a:t>
            </a:r>
            <a:endParaRPr lang="zh-CN" altLang="en-US" sz="2800"/>
          </a:p>
          <a:p>
            <a:pPr>
              <a:lnSpc>
                <a:spcPct val="150000"/>
              </a:lnSpc>
            </a:pP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t>用途一：</a:t>
            </a:r>
            <a:r>
              <a:rPr lang="en-US" altLang="zh-CN"/>
              <a:t>flex</a:t>
            </a:r>
            <a:r>
              <a:rPr lang="zh-CN" altLang="en-US"/>
              <a:t>实现垂直居中</a:t>
            </a:r>
            <a:endParaRPr lang="zh-CN" altLang="en-US"/>
          </a:p>
        </p:txBody>
      </p:sp>
      <p:sp>
        <p:nvSpPr>
          <p:cNvPr id="3" name="内容占位符 2"/>
          <p:cNvSpPr>
            <a:spLocks noGrp="1"/>
          </p:cNvSpPr>
          <p:nvPr>
            <p:ph idx="1"/>
          </p:nvPr>
        </p:nvSpPr>
        <p:spPr>
          <a:xfrm>
            <a:off x="838200" y="903605"/>
            <a:ext cx="10515600" cy="5273675"/>
          </a:xfrm>
        </p:spPr>
        <p:txBody>
          <a:bodyPr>
            <a:normAutofit lnSpcReduction="20000"/>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
        <p:nvSpPr>
          <p:cNvPr id="8" name="文本框 7"/>
          <p:cNvSpPr txBox="1"/>
          <p:nvPr/>
        </p:nvSpPr>
        <p:spPr>
          <a:xfrm>
            <a:off x="1139825" y="1460500"/>
            <a:ext cx="10109200" cy="5212080"/>
          </a:xfrm>
          <a:prstGeom prst="rect">
            <a:avLst/>
          </a:prstGeom>
          <a:noFill/>
        </p:spPr>
        <p:txBody>
          <a:bodyPr wrap="square" rtlCol="0">
            <a:spAutoFit/>
          </a:bodyPr>
          <a:p>
            <a:pPr>
              <a:lnSpc>
                <a:spcPct val="150000"/>
              </a:lnSpc>
            </a:pPr>
            <a:r>
              <a:rPr lang="en-US" altLang="zh-CN" sz="2800"/>
              <a:t>         </a:t>
            </a:r>
            <a:r>
              <a:rPr lang="zh-CN" altLang="en-US" sz="2800"/>
              <a:t>元素的垂直居中？</a:t>
            </a:r>
            <a:endParaRPr lang="zh-CN" altLang="en-US" sz="2800"/>
          </a:p>
          <a:p>
            <a:pPr>
              <a:lnSpc>
                <a:spcPct val="150000"/>
              </a:lnSpc>
            </a:pPr>
            <a:r>
              <a:rPr lang="en-US" altLang="zh-CN" sz="2800"/>
              <a:t> .container{</a:t>
            </a:r>
            <a:endParaRPr lang="en-US" altLang="zh-CN" sz="2800"/>
          </a:p>
          <a:p>
            <a:pPr>
              <a:lnSpc>
                <a:spcPct val="150000"/>
              </a:lnSpc>
            </a:pPr>
            <a:r>
              <a:rPr lang="en-US" altLang="zh-CN" sz="2800"/>
              <a:t>      	width: 200px;height:200px;display:flex;border:1px solid #000;</a:t>
            </a:r>
            <a:endParaRPr lang="en-US" altLang="zh-CN" sz="2800"/>
          </a:p>
          <a:p>
            <a:pPr>
              <a:lnSpc>
                <a:spcPct val="150000"/>
              </a:lnSpc>
            </a:pPr>
            <a:r>
              <a:rPr lang="en-US" altLang="zh-CN" sz="2800"/>
              <a:t>      }</a:t>
            </a:r>
            <a:endParaRPr lang="en-US" altLang="zh-CN" sz="2800"/>
          </a:p>
          <a:p>
            <a:pPr>
              <a:lnSpc>
                <a:spcPct val="150000"/>
              </a:lnSpc>
            </a:pPr>
            <a:r>
              <a:rPr lang="en-US" altLang="zh-CN" sz="2800"/>
              <a:t>    .item{</a:t>
            </a:r>
            <a:endParaRPr lang="en-US" altLang="zh-CN" sz="2800"/>
          </a:p>
          <a:p>
            <a:pPr>
              <a:lnSpc>
                <a:spcPct val="150000"/>
              </a:lnSpc>
            </a:pPr>
            <a:r>
              <a:rPr lang="en-US" altLang="zh-CN" sz="2800"/>
              <a:t>      	width: 50px;height:50px;background: red;margin:auto;</a:t>
            </a:r>
            <a:endParaRPr lang="en-US" altLang="zh-CN" sz="2800"/>
          </a:p>
          <a:p>
            <a:pPr>
              <a:lnSpc>
                <a:spcPct val="150000"/>
              </a:lnSpc>
            </a:pPr>
            <a:r>
              <a:rPr lang="en-US" altLang="zh-CN" sz="2800"/>
              <a:t>      }</a:t>
            </a:r>
            <a:endParaRPr lang="en-US" altLang="zh-CN" sz="2800"/>
          </a:p>
          <a:p>
            <a:pPr>
              <a:lnSpc>
                <a:spcPct val="150000"/>
              </a:lnSpc>
            </a:pP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4685"/>
          </a:xfrm>
        </p:spPr>
        <p:txBody>
          <a:bodyPr>
            <a:normAutofit fontScale="90000"/>
          </a:bodyPr>
          <a:p>
            <a:r>
              <a:rPr lang="en-US" altLang="zh-CN"/>
              <a:t>                 </a:t>
            </a:r>
            <a:r>
              <a:rPr lang="zh-CN" altLang="en-US"/>
              <a:t>用途二：</a:t>
            </a:r>
            <a:r>
              <a:rPr lang="en-US" altLang="zh-CN"/>
              <a:t>flex</a:t>
            </a:r>
            <a:r>
              <a:rPr lang="zh-CN" altLang="en-US"/>
              <a:t>清除浮动</a:t>
            </a:r>
            <a:endParaRPr lang="zh-CN" altLang="en-US"/>
          </a:p>
        </p:txBody>
      </p:sp>
      <p:sp>
        <p:nvSpPr>
          <p:cNvPr id="3" name="内容占位符 2"/>
          <p:cNvSpPr>
            <a:spLocks noGrp="1"/>
          </p:cNvSpPr>
          <p:nvPr>
            <p:ph idx="1"/>
          </p:nvPr>
        </p:nvSpPr>
        <p:spPr>
          <a:xfrm>
            <a:off x="838200" y="903605"/>
            <a:ext cx="10515600" cy="5273675"/>
          </a:xfrm>
        </p:spPr>
        <p:txBody>
          <a:bodyPr>
            <a:normAutofit lnSpcReduction="20000"/>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5" name="文本框 4"/>
          <p:cNvSpPr txBox="1"/>
          <p:nvPr/>
        </p:nvSpPr>
        <p:spPr>
          <a:xfrm>
            <a:off x="5003165" y="3244850"/>
            <a:ext cx="234315" cy="368300"/>
          </a:xfrm>
          <a:prstGeom prst="rect">
            <a:avLst/>
          </a:prstGeom>
          <a:noFill/>
        </p:spPr>
        <p:txBody>
          <a:bodyPr wrap="none" rtlCol="0" anchor="t">
            <a:spAutoFit/>
          </a:bodyPr>
          <a:p>
            <a:r>
              <a:rPr lang="zh-CN" altLang="en-US">
                <a:sym typeface="+mn-ea"/>
              </a:rPr>
              <a:t> </a:t>
            </a:r>
            <a:endParaRPr lang="zh-CN" altLang="en-US"/>
          </a:p>
        </p:txBody>
      </p:sp>
      <p:sp>
        <p:nvSpPr>
          <p:cNvPr id="8" name="文本框 7"/>
          <p:cNvSpPr txBox="1"/>
          <p:nvPr/>
        </p:nvSpPr>
        <p:spPr>
          <a:xfrm>
            <a:off x="1139825" y="1460500"/>
            <a:ext cx="10109200" cy="731520"/>
          </a:xfrm>
          <a:prstGeom prst="rect">
            <a:avLst/>
          </a:prstGeom>
          <a:noFill/>
        </p:spPr>
        <p:txBody>
          <a:bodyPr wrap="square" rtlCol="0">
            <a:spAutoFit/>
          </a:bodyPr>
          <a:p>
            <a:pPr>
              <a:lnSpc>
                <a:spcPct val="150000"/>
              </a:lnSpc>
            </a:pPr>
            <a:endParaRPr lang="en-US" altLang="zh-CN" sz="2800"/>
          </a:p>
        </p:txBody>
      </p:sp>
      <p:pic>
        <p:nvPicPr>
          <p:cNvPr id="4" name="图片 3" descr="2"/>
          <p:cNvPicPr>
            <a:picLocks noChangeAspect="1"/>
          </p:cNvPicPr>
          <p:nvPr/>
        </p:nvPicPr>
        <p:blipFill>
          <a:blip r:embed="rId1"/>
          <a:stretch>
            <a:fillRect/>
          </a:stretch>
        </p:blipFill>
        <p:spPr>
          <a:xfrm>
            <a:off x="1666240" y="1224915"/>
            <a:ext cx="9057005" cy="49523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WPS 演示</Application>
  <PresentationFormat>宽屏</PresentationFormat>
  <Paragraphs>88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Calibri Light</vt:lpstr>
      <vt:lpstr>微软雅黑</vt:lpstr>
      <vt:lpstr>Calibri</vt:lpstr>
      <vt:lpstr>Arial Unicode MS</vt:lpstr>
      <vt:lpstr>Office 主题</vt:lpstr>
      <vt:lpstr>弹性盒子布局  </vt:lpstr>
      <vt:lpstr>                                        来源</vt:lpstr>
      <vt:lpstr>                                浏览器支持情况</vt:lpstr>
      <vt:lpstr>                          Flex布局是什么？</vt:lpstr>
      <vt:lpstr>flex布局的方法</vt:lpstr>
      <vt:lpstr>                                        原理</vt:lpstr>
      <vt:lpstr>                    用途一：flex实现垂直居中</vt:lpstr>
      <vt:lpstr>                 用途二：flex清除浮动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acer</cp:lastModifiedBy>
  <cp:revision>195</cp:revision>
  <dcterms:created xsi:type="dcterms:W3CDTF">2015-05-05T08:02:00Z</dcterms:created>
  <dcterms:modified xsi:type="dcterms:W3CDTF">2017-03-16T12:17:05Z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