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76" r:id="rId5"/>
    <p:sldId id="262" r:id="rId6"/>
    <p:sldId id="258" r:id="rId7"/>
    <p:sldId id="279" r:id="rId8"/>
    <p:sldId id="280" r:id="rId9"/>
    <p:sldId id="294" r:id="rId10"/>
    <p:sldId id="283" r:id="rId11"/>
    <p:sldId id="284" r:id="rId12"/>
    <p:sldId id="285" r:id="rId13"/>
    <p:sldId id="293" r:id="rId14"/>
    <p:sldId id="290" r:id="rId16"/>
    <p:sldId id="288" r:id="rId17"/>
    <p:sldId id="2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H5</a:t>
            </a:r>
            <a:r>
              <a:rPr lang="zh-CN" altLang="en-US"/>
              <a:t>之</a:t>
            </a:r>
            <a:r>
              <a:rPr lang="en-US" altLang="zh-CN"/>
              <a:t>canvas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绘制三次贝塞尔曲线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14604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1. bezierCurveTo(cp1x,cp1y,cp2x,cp2y,x,y)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①通过使用表示三次贝塞尔曲线的指定控制点，向当前路径 添加一个点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②示例: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A.    开始点：moveTo(20,20)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B.    控制点 1：bezierCurveTo(20,100,200,100,200,20)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C.    控制点 2：bezierCurveTo(20,100,200,100,200,20)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2000" dirty="0">
                <a:sym typeface="+mn-ea"/>
              </a:rPr>
              <a:t>D.    结束点：bezierCurveTo(20,100,200,100,200,20) </a:t>
            </a:r>
            <a:endParaRPr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sz="2000" dirty="0">
              <a:sym typeface="+mn-ea"/>
            </a:endParaRPr>
          </a:p>
        </p:txBody>
      </p:sp>
      <p:pic>
        <p:nvPicPr>
          <p:cNvPr id="4" name="图片 3" descr="canvas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3806190"/>
            <a:ext cx="8392795" cy="2999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切线之间的弧度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14604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1.arcTo(x1,y1,x2,y2,r) 方法在画布上创建介于两 个切线之间的弧/曲线.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sym typeface="+mn-ea"/>
            </a:endParaRPr>
          </a:p>
        </p:txBody>
      </p:sp>
      <p:pic>
        <p:nvPicPr>
          <p:cNvPr id="4" name="图片 3" descr="canvas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19630"/>
            <a:ext cx="10516235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弧或曲线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10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圆弧context.arc(x, y, radius, starAngle,endAngle, anticlockwise)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x:圆心的x坐标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y:圆心的y坐标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straAngle:开始角度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endAngle:结束角度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anticlockwise:（true）为逆时针，(false)为顺时针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t>canvas画</a:t>
            </a:r>
            <a:r>
              <a:rPr lang="zh-CN"/>
              <a:t>扇形</a:t>
            </a:r>
            <a:endParaRPr lang="zh-CN"/>
          </a:p>
        </p:txBody>
      </p:sp>
      <p:pic>
        <p:nvPicPr>
          <p:cNvPr id="4" name="内容占位符 3" descr="canva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031875"/>
            <a:ext cx="4038600" cy="3286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07000" y="1622425"/>
            <a:ext cx="6228080" cy="3108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>
                <a:solidFill>
                  <a:srgbClr val="FF0000"/>
                </a:solidFill>
              </a:rPr>
              <a:t>画各种扇形</a:t>
            </a:r>
            <a:r>
              <a:rPr lang="zh-CN" altLang="en-US" sz="2400"/>
              <a:t>：</a:t>
            </a:r>
            <a:endParaRPr lang="zh-CN" altLang="en-US" sz="2400"/>
          </a:p>
          <a:p>
            <a:pPr algn="l"/>
            <a:endParaRPr lang="zh-CN" altLang="en-US"/>
          </a:p>
          <a:p>
            <a:pPr algn="l"/>
            <a:r>
              <a:rPr lang="zh-CN" altLang="en-US" sz="2400"/>
              <a:t>var canvas=document.getElementById('canvas');</a:t>
            </a:r>
            <a:endParaRPr lang="zh-CN" altLang="en-US" sz="2400"/>
          </a:p>
          <a:p>
            <a:pPr algn="l"/>
            <a:r>
              <a:rPr lang="zh-CN" altLang="en-US" sz="2400"/>
              <a:t>      var cobj=canvas.getContext("2d");</a:t>
            </a:r>
            <a:endParaRPr lang="zh-CN" altLang="en-US" sz="2400"/>
          </a:p>
          <a:p>
            <a:pPr algn="l"/>
            <a:r>
              <a:rPr lang="zh-CN" altLang="en-US" sz="2400"/>
              <a:t>          cobj.arc(200,200,100,0,0.3*Math.PI,false);</a:t>
            </a:r>
            <a:endParaRPr lang="zh-CN" altLang="en-US" sz="2400"/>
          </a:p>
          <a:p>
            <a:pPr algn="l"/>
            <a:r>
              <a:rPr lang="zh-CN" altLang="en-US" sz="2400"/>
              <a:t>          cobj.lineTo(200,200);</a:t>
            </a:r>
            <a:endParaRPr lang="zh-CN" altLang="en-US" sz="2400"/>
          </a:p>
          <a:p>
            <a:pPr algn="l"/>
            <a:r>
              <a:rPr lang="zh-CN" altLang="en-US" sz="2400"/>
              <a:t>          cobj.closePath();</a:t>
            </a:r>
            <a:endParaRPr lang="zh-CN" altLang="en-US" sz="2400"/>
          </a:p>
          <a:p>
            <a:pPr algn="l"/>
            <a:r>
              <a:rPr lang="zh-CN" altLang="en-US" sz="2400"/>
              <a:t>          cobj.fill();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 </a:t>
            </a:r>
            <a:r>
              <a:t>裁剪区域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1240"/>
            <a:ext cx="10515600" cy="5146040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1. clip() 方法从原始画布中剪切任意形状和尺寸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 ①提示：一旦剪切了某个区域，则所有之后的绘图都会被限 制在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被剪切的区域内（不能访问画布上的其他区域）。您 也可以在使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用 clip() 方法前通过使用 save() 方法对当前画布 区域进行保存，并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在以后的任意时间对其进行恢复 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②使用步骤： 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A. 使用.save保证裁切前的绘图状态；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B. 通过context.rect()来确定要裁切的区域在位置；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C. 通过context.clip()来执行裁切动作；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D. 在Canvas上画图，只有在裁切区域的图形才能显示出来；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E. 使用context.restore()再恢复到裁切前的状态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>
                <a:sym typeface="+mn-ea"/>
              </a:rPr>
              <a:t> 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</a:t>
            </a:r>
            <a:r>
              <a:t>判断是否在路径之中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1.isPointInPath(x,y) ①方法返回 true，说明指定的点位于当前路径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中； 否则返回 false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800" dirty="0">
              <a:sym typeface="+mn-ea"/>
            </a:endParaRPr>
          </a:p>
        </p:txBody>
      </p:sp>
      <p:pic>
        <p:nvPicPr>
          <p:cNvPr id="5" name="图片 4" descr="canvas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996565"/>
            <a:ext cx="11207115" cy="1758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</a:t>
            </a:r>
            <a:r>
              <a:rPr lang="en-US" altLang="zh-CN">
                <a:sym typeface="+mn-ea"/>
              </a:rPr>
              <a:t>                 </a:t>
            </a:r>
            <a:r>
              <a:rPr dirty="0">
                <a:sym typeface="+mn-ea"/>
              </a:rPr>
              <a:t>canvas路径 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1.canvas路径指存以贝塞尔曲线为理论基础的区域绘制方 式，绘制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时产生的线条称为路径。 路径由一个或多个 直线段或曲线段组成，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或者是经过精确计算画出的特殊 图形，路径是canvas实现绘图的基</a:t>
            </a: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础。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345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</a:t>
            </a:r>
            <a:r>
              <a:rPr lang="zh-CN" altLang="en-US"/>
              <a:t>canvas绘图方法</a:t>
            </a:r>
            <a:endParaRPr lang="zh-CN" altLang="en-US"/>
          </a:p>
        </p:txBody>
      </p:sp>
      <p:pic>
        <p:nvPicPr>
          <p:cNvPr id="4" name="内容占位符 3" descr="canvas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9025" y="966470"/>
            <a:ext cx="9528810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                  </a:t>
            </a:r>
            <a:r>
              <a:t>绘制矩形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8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1.rect(x,y,w,h)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2.stroke()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①绘制路径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3.fill()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①填充图形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r>
              <a:rPr dirty="0"/>
              <a:t> </a:t>
            </a:r>
            <a:endParaRPr dirty="0"/>
          </a:p>
          <a:p>
            <a:pPr marL="0" indent="0">
              <a:lnSpc>
                <a:spcPct val="80000"/>
              </a:lnSpc>
              <a:buNone/>
            </a:pPr>
            <a:endParaRPr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     </a:t>
            </a:r>
            <a:r>
              <a:t>绘制线条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4826000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1.moveTo(x,y)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①开始绘制一条直线，指定线条的起点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2.lineTo(x1,y1)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①指定直线要到达的位置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3.stroke()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①绘制路径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    路径(线条)修饰</a:t>
            </a:r>
            <a:endParaRPr lang="en-US" altLang="zh-CN"/>
          </a:p>
        </p:txBody>
      </p:sp>
      <p:pic>
        <p:nvPicPr>
          <p:cNvPr id="4" name="内容占位符 3" descr="canvas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6440" y="940435"/>
            <a:ext cx="8479790" cy="589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</a:t>
            </a:r>
            <a:r>
              <a:t>起始路径和关闭路径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140"/>
            <a:ext cx="10515600" cy="4036695"/>
          </a:xfrm>
        </p:spPr>
        <p:txBody>
          <a:bodyPr>
            <a:normAutofit lnSpcReduction="20000"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1.beginPath()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①开始一条路径，或重置当前的路径。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2.closePath()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①创建从当前点到开始点的路径，关闭当前的绘图路径 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3.注意: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 ①如果画完前面的路径没有重新指定beginPath，那么画其他路径的时候会将前面最近指定的beginPath后的 全部路径重新绘制 ；</a:t>
            </a:r>
            <a:endParaRPr lang="zh-CN" altLang="en-US" sz="28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sym typeface="+mn-ea"/>
              </a:rPr>
              <a:t>②每次调用</a:t>
            </a:r>
            <a:r>
              <a:rPr lang="zh-CN" altLang="en-US" dirty="0">
                <a:sym typeface="+mn-ea"/>
              </a:rPr>
              <a:t>closePath() </a:t>
            </a:r>
            <a:r>
              <a:rPr lang="zh-CN" altLang="en-US" sz="2800" dirty="0">
                <a:sym typeface="+mn-ea"/>
              </a:rPr>
              <a:t>的时候会自动把当次绘制的路径的开始点和结束点相连；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清除内容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clearRect(x,y,w,h)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x:清除矩形起点横坐标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y:清除矩形起点纵坐标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width:清除矩形长度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height:清除矩形高度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eg:cobj.clearRect()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750"/>
          </a:xfrm>
        </p:spPr>
        <p:txBody>
          <a:bodyPr>
            <a:normAutofit fontScale="90000"/>
          </a:bodyPr>
          <a:p>
            <a:r>
              <a:rPr lang="en-US" altLang="zh-CN"/>
              <a:t>                         </a:t>
            </a:r>
            <a:r>
              <a:t>绘制二次贝塞尔曲线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280"/>
            <a:ext cx="10515600" cy="5339715"/>
          </a:xfrm>
        </p:spPr>
        <p:txBody>
          <a:bodyPr>
            <a:normAutofit/>
          </a:bodyPr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1.quadraticCurveTo(cpx,cpy,x,y)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①通过使用表示二次贝塞尔曲线的指定控制点，向 当前路径添加一个点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②示例: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A.开始点：moveTo(20,20)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B.控制点：quadraticCurveTo(20,100,200,20) 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dirty="0">
                <a:sym typeface="+mn-ea"/>
              </a:rPr>
              <a:t>C.结束点：quadraticCurveTo(20,100,200,20)</a:t>
            </a:r>
            <a:endParaRPr lang="zh-CN" altLang="en-US" sz="2000" dirty="0">
              <a:sym typeface="+mn-ea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000" dirty="0">
              <a:sym typeface="+mn-ea"/>
            </a:endParaRPr>
          </a:p>
        </p:txBody>
      </p:sp>
      <p:pic>
        <p:nvPicPr>
          <p:cNvPr id="4" name="图片 3" descr="canvas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960" y="4030980"/>
            <a:ext cx="8876030" cy="2660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演示</Application>
  <PresentationFormat>宽屏</PresentationFormat>
  <Paragraphs>127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微软雅黑</vt:lpstr>
      <vt:lpstr>Calibri</vt:lpstr>
      <vt:lpstr>Office 主题</vt:lpstr>
      <vt:lpstr>H5之canvas</vt:lpstr>
      <vt:lpstr>                               canvas路径 </vt:lpstr>
      <vt:lpstr>                                canvas绘图方法</vt:lpstr>
      <vt:lpstr>                           绘制矩形</vt:lpstr>
      <vt:lpstr>                                  绘制线条</vt:lpstr>
      <vt:lpstr>                             路径(线条)修饰</vt:lpstr>
      <vt:lpstr>                     起始路径和关闭路径</vt:lpstr>
      <vt:lpstr>清除内容</vt:lpstr>
      <vt:lpstr>                         绘制二次贝塞尔曲线 </vt:lpstr>
      <vt:lpstr>                            绘制三次贝塞尔曲线</vt:lpstr>
      <vt:lpstr>                            切线之间的弧度 </vt:lpstr>
      <vt:lpstr>弧或曲线</vt:lpstr>
      <vt:lpstr>                     canvas画扇形</vt:lpstr>
      <vt:lpstr>                                   裁剪区域</vt:lpstr>
      <vt:lpstr>                          判断是否在路径之中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acer</cp:lastModifiedBy>
  <cp:revision>82</cp:revision>
  <dcterms:created xsi:type="dcterms:W3CDTF">2015-05-05T08:02:00Z</dcterms:created>
  <dcterms:modified xsi:type="dcterms:W3CDTF">2017-04-01T07:12:21Z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