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315" r:id="rId5"/>
    <p:sldId id="305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之过渡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定格动画案例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window.onload=function 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var div=document.getElementsByTagName("div")[0];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div.addEventListener("transitionend",function 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div.style.width="400px";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},false);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.one{width:200px;height:200px;;border:1px solid red;transition:all 2s ease;}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.one:hover{width:400px;}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095"/>
          </a:xfrm>
        </p:spPr>
        <p:txBody>
          <a:bodyPr>
            <a:normAutofit/>
          </a:bodyPr>
          <a:p>
            <a:r>
              <a:rPr lang="en-US" altLang="zh-CN"/>
              <a:t> 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过渡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transition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2525" y="1506220"/>
            <a:ext cx="98863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一。</a:t>
            </a:r>
            <a:r>
              <a:rPr lang="en-US" altLang="zh-CN" sz="2800"/>
              <a:t>Internet Explorer 9 以及更早版本的浏览器不支持 transition 属性</a:t>
            </a:r>
            <a:r>
              <a:rPr lang="zh-CN" altLang="en-US" sz="2800"/>
              <a:t>，需要加前缀。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p>
            <a:pPr algn="ctr"/>
            <a:r>
              <a:rPr lang="en-US" altLang="zh-CN"/>
              <a:t>css3 </a:t>
            </a:r>
            <a:r>
              <a:rPr lang="zh-CN" altLang="en-US"/>
              <a:t>之过渡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5860" y="1250315"/>
            <a:ext cx="9525000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transition 属性是一个简写属性，用于设置四个过渡属性：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transition-property</a:t>
            </a:r>
            <a:endParaRPr lang="zh-CN" altLang="en-US" sz="2400"/>
          </a:p>
          <a:p>
            <a:pPr algn="l"/>
            <a:r>
              <a:rPr lang="zh-CN" altLang="en-US" sz="2400"/>
              <a:t>    transition-duration</a:t>
            </a:r>
            <a:endParaRPr lang="zh-CN" altLang="en-US" sz="2400"/>
          </a:p>
          <a:p>
            <a:pPr algn="l"/>
            <a:r>
              <a:rPr lang="zh-CN" altLang="en-US" sz="2400"/>
              <a:t>    transition-timing-function</a:t>
            </a:r>
            <a:endParaRPr lang="zh-CN" altLang="en-US" sz="2400"/>
          </a:p>
          <a:p>
            <a:pPr algn="l"/>
            <a:r>
              <a:rPr lang="zh-CN" altLang="en-US" sz="2400"/>
              <a:t>    transition-delay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注释：请始终设置 transition-duration 属性，否则时长为 0，就不会产生过渡效果。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缩写：</a:t>
            </a:r>
            <a:endParaRPr lang="zh-CN" altLang="en-US" sz="2400"/>
          </a:p>
          <a:p>
            <a:pPr algn="l"/>
            <a:r>
              <a:rPr lang="zh-CN" altLang="en-US" sz="2400"/>
              <a:t>transition: property duration timing-function delay;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425"/>
          </a:xfrm>
        </p:spPr>
        <p:txBody>
          <a:bodyPr>
            <a:normAutofit/>
          </a:bodyPr>
          <a:p>
            <a:r>
              <a:rPr lang="en-US" altLang="zh-CN"/>
              <a:t>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过渡的属性值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/>
          </a:bodyPr>
          <a:p>
            <a:pPr marL="0" indent="0" fontAlgn="base">
              <a:buFont typeface="Wingdings" panose="05000000000000000000" charset="0"/>
              <a:buNone/>
            </a:pPr>
            <a:endParaRPr lang="zh-CN" altLang="en-US" sz="2800" strike="noStrike" noProof="1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638935"/>
            <a:ext cx="11447145" cy="2496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350"/>
          </a:xfrm>
        </p:spPr>
        <p:txBody>
          <a:bodyPr>
            <a:normAutofit/>
          </a:bodyPr>
          <a:p>
            <a:r>
              <a:rPr lang="en-US" altLang="zh-CN"/>
              <a:t>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transition-property 属性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transition-property 属性规定应用过渡效果的 CSS 属性的名称，  默认为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all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938780"/>
            <a:ext cx="988568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280"/>
          </a:xfrm>
        </p:spPr>
        <p:txBody>
          <a:bodyPr>
            <a:normAutofit/>
          </a:bodyPr>
          <a:p>
            <a:r>
              <a:rPr lang="en-US" altLang="zh-CN"/>
              <a:t>                  </a:t>
            </a:r>
            <a:r>
              <a:rPr lang="zh-CN" altLang="en-US" b="1">
                <a:sym typeface="+mn-ea"/>
              </a:rPr>
              <a:t>transition-duration属性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transition-duration 属性规定完成过渡效果需要花费的时间（以秒或毫秒计）。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2907030"/>
            <a:ext cx="978408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05"/>
          </a:xfrm>
        </p:spPr>
        <p:txBody>
          <a:bodyPr>
            <a:normAutofit/>
          </a:bodyPr>
          <a:p>
            <a:r>
              <a:rPr lang="en-US" altLang="zh-CN"/>
              <a:t>                   </a:t>
            </a:r>
            <a:r>
              <a:t>transition-timing-function 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/>
              <a:t>transition-timing-function 属性规定过渡效果的速度曲线。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327910"/>
            <a:ext cx="913892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240"/>
          </a:xfrm>
        </p:spPr>
        <p:txBody>
          <a:bodyPr>
            <a:normAutofit/>
          </a:bodyPr>
          <a:p>
            <a:r>
              <a:rPr lang="en-US" altLang="zh-CN"/>
              <a:t>                      </a:t>
            </a:r>
            <a:r>
              <a:rPr lang="en-US" altLang="zh-CN" b="1"/>
              <a:t>transition-delay 属性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2525" y="2214880"/>
            <a:ext cx="1006983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/>
              <a:t>transition-delay 值以秒或毫秒计</a:t>
            </a:r>
            <a:r>
              <a:rPr lang="en-US" sz="2800"/>
              <a:t>(ms|s)</a:t>
            </a:r>
            <a:r>
              <a:rPr sz="2800"/>
              <a:t>。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r>
              <a:rPr sz="2800"/>
              <a:t>transition-delay: time;</a:t>
            </a:r>
            <a:endParaRPr sz="2800"/>
          </a:p>
          <a:p>
            <a:pPr>
              <a:lnSpc>
                <a:spcPct val="150000"/>
              </a:lnSpc>
            </a:pPr>
            <a:r>
              <a:rPr lang="en-US" altLang="zh-CN" sz="2800"/>
              <a:t>time</a:t>
            </a:r>
            <a:r>
              <a:rPr lang="zh-CN" sz="2800"/>
              <a:t>默认值为</a:t>
            </a:r>
            <a:r>
              <a:rPr lang="en-US" altLang="zh-CN" sz="2800"/>
              <a:t>0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定格动画事件</a:t>
            </a:r>
            <a:endParaRPr lang="zh-CN" altLang="en-US"/>
          </a:p>
        </p:txBody>
      </p:sp>
      <p:pic>
        <p:nvPicPr>
          <p:cNvPr id="4" name="图片 3" descr="`$C4W58CQC]%OS41@7_3S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2099310"/>
            <a:ext cx="10060305" cy="2660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Calibri Light</vt:lpstr>
      <vt:lpstr>Calibri</vt:lpstr>
      <vt:lpstr>Office 主题</vt:lpstr>
      <vt:lpstr>css3之过渡</vt:lpstr>
      <vt:lpstr>                          CSS3 过渡transition</vt:lpstr>
      <vt:lpstr>css3 之过渡</vt:lpstr>
      <vt:lpstr>                      CSS3 过渡的属性值</vt:lpstr>
      <vt:lpstr>         CSS3 transition-property 属性</vt:lpstr>
      <vt:lpstr>                  transition-duration属性</vt:lpstr>
      <vt:lpstr>                   transition-timing-function 属性</vt:lpstr>
      <vt:lpstr>                      transition-delay 属性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128</cp:revision>
  <dcterms:created xsi:type="dcterms:W3CDTF">2015-05-05T08:02:00Z</dcterms:created>
  <dcterms:modified xsi:type="dcterms:W3CDTF">2017-03-01T12:58:15Z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