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21" r:id="rId4"/>
    <p:sldId id="327" r:id="rId5"/>
    <p:sldId id="315" r:id="rId6"/>
    <p:sldId id="305" r:id="rId8"/>
    <p:sldId id="328" r:id="rId9"/>
    <p:sldId id="329" r:id="rId10"/>
    <p:sldId id="324" r:id="rId11"/>
    <p:sldId id="325" r:id="rId12"/>
    <p:sldId id="32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css3</a:t>
            </a:r>
            <a:r>
              <a:rPr lang="zh-CN" altLang="en-US"/>
              <a:t>之</a:t>
            </a:r>
            <a:r>
              <a:rPr lang="en-US" altLang="zh-CN"/>
              <a:t>3D</a:t>
            </a:r>
            <a:r>
              <a:rPr lang="zh-CN" altLang="en-US"/>
              <a:t>转换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3D 转换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60500"/>
            <a:ext cx="1006983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transform-origin：</a:t>
            </a:r>
            <a:r>
              <a:rPr lang="en-US" altLang="zh-CN" sz="2800"/>
              <a:t>x   y   [z];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当省略第三个参数时，默认为</a:t>
            </a:r>
            <a:r>
              <a:rPr lang="en-US" altLang="zh-CN" sz="2800"/>
              <a:t>0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背面不可见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en-US" altLang="zh-CN" sz="2800"/>
              <a:t>backface-visibility:hidden;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685"/>
          </a:xfrm>
        </p:spPr>
        <p:txBody>
          <a:bodyPr>
            <a:normAutofit/>
          </a:bodyPr>
          <a:p>
            <a:r>
              <a:rPr lang="en-US" altLang="zh-CN"/>
              <a:t>   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3D 转换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53160" y="1815465"/>
            <a:ext cx="1006983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CSS3 3D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转换，能够使我们对元素在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空间内模拟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运动，如：元素绕着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轴和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轴旋转，沿着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Z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轴进行移动、缩放、拉长或拉伸等等。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r>
              <a:rPr lang="zh-CN" altLang="en-US"/>
              <a:t>浏览器的支持情况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Internet Explorer 10 和 Firefox 支持 3D 转换。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Chrome 和 Safari 需要前缀 -webkit-。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Opera 仍然不支持 3D 转换（它只支持 2D 转换）。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565" y="1825625"/>
            <a:ext cx="598106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3D</a:t>
            </a:r>
            <a:r>
              <a:rPr lang="zh-CN" altLang="en-US"/>
              <a:t>转换属性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903605"/>
            <a:ext cx="9164320" cy="5735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3D 转换函数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/>
          </a:bodyPr>
          <a:p>
            <a:pPr marL="0" indent="0" fontAlgn="base">
              <a:buFont typeface="Wingdings" panose="05000000000000000000" charset="0"/>
              <a:buNone/>
            </a:pPr>
            <a:endParaRPr lang="zh-CN" altLang="en-US" sz="2800" strike="noStrike" noProof="1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903605"/>
            <a:ext cx="9130665" cy="5786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3d</a:t>
            </a:r>
            <a:r>
              <a:rPr lang="zh-CN" altLang="en-US"/>
              <a:t>简写详解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eg:transform:rotate3d(0,1,0,60deg);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x\y\z </a:t>
            </a:r>
            <a:r>
              <a:rPr lang="zh-CN" altLang="en-US"/>
              <a:t>：标示着是否沿着</a:t>
            </a:r>
            <a:r>
              <a:rPr lang="en-US" altLang="zh-CN"/>
              <a:t>x\y\z</a:t>
            </a:r>
            <a:r>
              <a:rPr lang="zh-CN" altLang="en-US"/>
              <a:t>轴旋转，</a:t>
            </a:r>
            <a:r>
              <a:rPr lang="en-US" altLang="zh-CN"/>
              <a:t>1</a:t>
            </a:r>
            <a:r>
              <a:rPr lang="zh-CN" altLang="en-US"/>
              <a:t>为是，</a:t>
            </a:r>
            <a:r>
              <a:rPr lang="en-US" altLang="zh-CN"/>
              <a:t>0</a:t>
            </a:r>
            <a:r>
              <a:rPr lang="zh-CN" altLang="en-US"/>
              <a:t>为否；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angle</a:t>
            </a:r>
            <a:r>
              <a:rPr lang="zh-CN" altLang="en-US"/>
              <a:t>表示的是旋转的角度；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前三个值取值范围为</a:t>
            </a:r>
            <a:r>
              <a:rPr lang="en-US" altLang="zh-CN"/>
              <a:t>-1</a:t>
            </a:r>
            <a:r>
              <a:rPr lang="zh-CN" altLang="en-US"/>
              <a:t>到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-1</a:t>
            </a:r>
            <a:r>
              <a:rPr lang="zh-CN" altLang="en-US"/>
              <a:t>与</a:t>
            </a:r>
            <a:r>
              <a:rPr lang="en-US" altLang="zh-CN"/>
              <a:t>1</a:t>
            </a:r>
            <a:r>
              <a:rPr lang="zh-CN" altLang="en-US"/>
              <a:t>旋转方向相反。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eg:transform:scale3d(0.5,0.5,0.5);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x\y\z </a:t>
            </a:r>
            <a:r>
              <a:rPr lang="zh-CN" altLang="en-US"/>
              <a:t>：标示着一个缩放比例，</a:t>
            </a:r>
            <a:r>
              <a:rPr lang="en-US" altLang="zh-CN"/>
              <a:t>1</a:t>
            </a:r>
            <a:r>
              <a:rPr lang="zh-CN" altLang="en-US"/>
              <a:t>不缩放，</a:t>
            </a:r>
            <a:r>
              <a:rPr lang="en-US" altLang="zh-CN"/>
              <a:t>0</a:t>
            </a:r>
            <a:r>
              <a:rPr lang="zh-CN" altLang="en-US"/>
              <a:t>缩放到</a:t>
            </a:r>
            <a:r>
              <a:rPr lang="en-US" altLang="zh-CN"/>
              <a:t>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transform:translate3d(10px,10px,0);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x\y\z </a:t>
            </a:r>
            <a:r>
              <a:rPr lang="zh-CN" altLang="en-US">
                <a:solidFill>
                  <a:schemeClr val="tx1"/>
                </a:solidFill>
              </a:rPr>
              <a:t>：标示着相对于原来位置的一个偏移量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transform中的Matrix(矩阵)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8260"/>
          </a:xfrm>
        </p:spPr>
        <p:txBody>
          <a:bodyPr/>
          <a:p>
            <a:r>
              <a:rPr lang="zh-CN" altLang="en-US"/>
              <a:t>Matrix3D 类表示一个转换矩阵，该矩阵确定三维 (3D) 显示对象的位置和方向。该矩阵可以执行转换功能，包括平移（沿 x、y 和 z 轴重新定位）、旋转和缩放（调整大小）。 </a:t>
            </a:r>
            <a:endParaRPr lang="zh-CN" altLang="en-US"/>
          </a:p>
          <a:p>
            <a:r>
              <a:rPr lang="zh-CN" altLang="en-US"/>
              <a:t>http://www.zhangxinxu.com/wordpress/2012/06/css3-transform-matrix-%e7%9f%a9%e9%98%b5/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3D 转换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9195" y="1486535"/>
            <a:ext cx="10069830" cy="8412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perspective:500px;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/>
              <a:t>  加在父元素上，加上后，子代元素在进行</a:t>
            </a:r>
            <a:r>
              <a:rPr lang="en-US" altLang="zh-CN" sz="2800"/>
              <a:t>3D</a:t>
            </a:r>
            <a:r>
              <a:rPr lang="zh-CN" altLang="en-US" sz="2800"/>
              <a:t>转换时，有</a:t>
            </a:r>
            <a:r>
              <a:rPr lang="en-US" altLang="zh-CN" sz="2800"/>
              <a:t>3d</a:t>
            </a:r>
            <a:r>
              <a:rPr lang="zh-CN" altLang="en-US" sz="2800"/>
              <a:t>感觉（近大远小）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英文意思：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perspective  </a:t>
            </a:r>
            <a:r>
              <a:rPr lang="zh-CN" altLang="en-US" sz="2800"/>
              <a:t>透镜，望远镜，透视；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及近大远小、近实远虚、近宽远窄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rPr lang="en-US" altLang="x-none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CSS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 3D 转换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7570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1710" y="1407795"/>
            <a:ext cx="1006983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transform-style:preserve-3d</a:t>
            </a:r>
            <a:r>
              <a:rPr lang="en-US" altLang="zh-CN" sz="2800"/>
              <a:t>|flat</a:t>
            </a:r>
            <a:r>
              <a:rPr lang="zh-CN" altLang="en-US" sz="2800"/>
              <a:t>;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>
                <a:sym typeface="+mn-ea"/>
              </a:rPr>
              <a:t>preserve-3d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/>
              <a:t>是子元素进行</a:t>
            </a:r>
            <a:r>
              <a:rPr lang="en-US" altLang="zh-CN" sz="2800"/>
              <a:t>3d</a:t>
            </a:r>
            <a:r>
              <a:rPr lang="zh-CN" altLang="en-US" sz="2800"/>
              <a:t>转换时，跟父元素运动</a:t>
            </a:r>
            <a:r>
              <a:rPr lang="en-US" altLang="zh-CN" sz="2800"/>
              <a:t>(</a:t>
            </a:r>
            <a:r>
              <a:rPr lang="zh-CN" altLang="en-US" sz="2800"/>
              <a:t>保持</a:t>
            </a:r>
            <a:r>
              <a:rPr lang="en-US" altLang="zh-CN" sz="2800"/>
              <a:t>3D</a:t>
            </a:r>
            <a:r>
              <a:rPr lang="en-US" altLang="zh-CN" sz="2800"/>
              <a:t>)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en-US" altLang="zh-CN" sz="2800"/>
              <a:t>flat :</a:t>
            </a:r>
            <a:r>
              <a:rPr lang="zh-CN" altLang="en-US" sz="2800">
                <a:sym typeface="+mn-ea"/>
              </a:rPr>
              <a:t>是子元素进行</a:t>
            </a:r>
            <a:r>
              <a:rPr lang="en-US" altLang="zh-CN" sz="2800">
                <a:sym typeface="+mn-ea"/>
              </a:rPr>
              <a:t>3d</a:t>
            </a:r>
            <a:r>
              <a:rPr lang="zh-CN" altLang="en-US" sz="2800">
                <a:sym typeface="+mn-ea"/>
              </a:rPr>
              <a:t>转换时，不跟父元素运动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保持</a:t>
            </a:r>
            <a:r>
              <a:rPr lang="en-US" altLang="zh-CN" sz="2800">
                <a:sym typeface="+mn-ea"/>
              </a:rPr>
              <a:t>2D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英文单词意思：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preserve    保持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sym typeface="+mn-ea"/>
              </a:rPr>
              <a:t>flat   平的; 单调的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Calibri Light</vt:lpstr>
      <vt:lpstr>Calibri</vt:lpstr>
      <vt:lpstr>Office 主题</vt:lpstr>
      <vt:lpstr>css3之3D转换</vt:lpstr>
      <vt:lpstr>                         CSS3 3D 转换</vt:lpstr>
      <vt:lpstr>3D浏览器的支持情况</vt:lpstr>
      <vt:lpstr>                                   3D转换属性</vt:lpstr>
      <vt:lpstr>                               CSS3 3D 转换函数</vt:lpstr>
      <vt:lpstr>3d简写详解</vt:lpstr>
      <vt:lpstr>transform中的Matrix(矩阵)</vt:lpstr>
      <vt:lpstr>                                   CSS3 3D 转换</vt:lpstr>
      <vt:lpstr>                                   CSS3 3D 转换</vt:lpstr>
      <vt:lpstr>                                   CSS3 3D 转换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128</cp:revision>
  <dcterms:created xsi:type="dcterms:W3CDTF">2015-05-05T08:02:00Z</dcterms:created>
  <dcterms:modified xsi:type="dcterms:W3CDTF">2017-03-08T13:30:06Z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