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之新增标签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        </a:t>
            </a:r>
            <a:r>
              <a:rPr lang="zh-CN" altLang="en-US" dirty="0">
                <a:sym typeface="+mn-ea"/>
              </a:rPr>
              <a:t>html5语法规则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标签要小写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属性值不加" "或 ' '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3.</a:t>
            </a:r>
            <a:r>
              <a:rPr lang="zh-CN" altLang="en-US" sz="2800" dirty="0">
                <a:sym typeface="+mn-ea"/>
              </a:rPr>
              <a:t>可以省略某些标签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html  body head tbody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4.</a:t>
            </a:r>
            <a:r>
              <a:rPr lang="zh-CN" altLang="en-US" sz="2800" dirty="0">
                <a:sym typeface="+mn-ea"/>
              </a:rPr>
              <a:t>可以省略某些结束标签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tr td li 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5.</a:t>
            </a:r>
            <a:r>
              <a:rPr lang="zh-CN" altLang="en-US" sz="2800" dirty="0">
                <a:sym typeface="+mn-ea"/>
              </a:rPr>
              <a:t>单标签不用加结束标签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img  input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6.</a:t>
            </a:r>
            <a:r>
              <a:rPr lang="zh-CN" altLang="en-US" sz="2800" dirty="0">
                <a:sym typeface="+mn-ea"/>
              </a:rPr>
              <a:t>废除的标签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font center big</a:t>
            </a:r>
            <a:endParaRPr lang="zh-CN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7.</a:t>
            </a:r>
            <a:r>
              <a:rPr lang="zh-CN" altLang="en-US" sz="2800" dirty="0">
                <a:sym typeface="+mn-ea"/>
              </a:rPr>
              <a:t>新添加的标签</a:t>
            </a:r>
            <a:endParaRPr lang="zh-CN" altLang="en-US" sz="2800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rPr lang="zh-CN" altLang="en-US" dirty="0">
                <a:sym typeface="+mn-ea"/>
              </a:rPr>
              <a:t>html5语义特性-文档声明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文档声明</a:t>
            </a:r>
            <a:endParaRPr lang="zh-CN" altLang="en-US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定义和用法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</a:t>
            </a:r>
            <a:r>
              <a:rPr lang="en-US" altLang="zh-CN" sz="2800" dirty="0">
                <a:sym typeface="+mn-ea"/>
              </a:rPr>
              <a:t>A.</a:t>
            </a:r>
            <a:r>
              <a:rPr lang="zh-CN" altLang="en-US" sz="2800" dirty="0">
                <a:sym typeface="+mn-ea"/>
              </a:rPr>
              <a:t>&lt;!DOCTYPE&gt; 声明必须位于 HTML5 文档中的第一行，也就是  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  位于 &lt;html&gt; 标签之前。该标签告知浏览器文档所使用的 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      HTML 规范。</a:t>
            </a:r>
            <a:endParaRPr lang="zh-CN" altLang="en-US" sz="28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B.</a:t>
            </a:r>
            <a:r>
              <a:rPr lang="zh-CN" altLang="en-US" sz="2800" dirty="0">
                <a:sym typeface="+mn-ea"/>
              </a:rPr>
              <a:t>doctype 声明不属于 HTML 标签; 它是一条指令，告诉浏览</a:t>
            </a:r>
            <a:endParaRPr lang="zh-CN" altLang="en-US" sz="2800" dirty="0">
              <a:sym typeface="+mn-ea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器编写页面所用的标记的版本。</a:t>
            </a:r>
            <a:endParaRPr lang="zh-CN" altLang="en-US" sz="28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C.</a:t>
            </a:r>
            <a:r>
              <a:rPr lang="zh-CN" altLang="en-US" sz="2800" dirty="0">
                <a:sym typeface="+mn-ea"/>
              </a:rPr>
              <a:t>在所有 HTML 文档中规定 doctype 是非常重要的，这样浏览</a:t>
            </a:r>
            <a:endParaRPr lang="zh-CN" altLang="en-US" sz="2800" dirty="0">
              <a:sym typeface="+mn-ea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器就能了解预期的文档类型。</a:t>
            </a:r>
            <a:endParaRPr lang="zh-CN" altLang="en-US" sz="28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800" dirty="0">
                <a:sym typeface="+mn-ea"/>
              </a:rPr>
              <a:t>D.</a:t>
            </a:r>
            <a:r>
              <a:rPr lang="zh-CN" altLang="en-US" sz="2800" dirty="0">
                <a:sym typeface="+mn-ea"/>
              </a:rPr>
              <a:t>HTML 4.01 中的 doctype 需要对 DTD 进行引用，因为 HTML   </a:t>
            </a:r>
            <a:endParaRPr lang="zh-CN" altLang="en-US" sz="2800" dirty="0">
              <a:sym typeface="+mn-ea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4.01 基于 SGML。而 HTML 5 不基于 SGML，因此不需要对 </a:t>
            </a:r>
            <a:endParaRPr lang="zh-CN" altLang="en-US" sz="2800" dirty="0">
              <a:sym typeface="+mn-ea"/>
            </a:endParaRPr>
          </a:p>
          <a:p>
            <a:pPr marL="914400" lvl="2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   DTD 进行引用，但是需要 doctype 来规范浏览器的行为（让浏览器按照它们应该的方式来运行。）。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91795"/>
            <a:ext cx="10119995" cy="574675"/>
          </a:xfrm>
        </p:spPr>
        <p:txBody>
          <a:bodyPr>
            <a:normAutofit fontScale="90000"/>
          </a:bodyPr>
          <a:p>
            <a:r>
              <a:rPr lang="en-US" altLang="zh-CN"/>
              <a:t>    </a:t>
            </a:r>
            <a:r>
              <a:rPr lang="zh-CN" altLang="en-US" dirty="0">
                <a:sym typeface="+mn-ea"/>
              </a:rPr>
              <a:t>html5新增标签、语义特性-结构性标签</a:t>
            </a:r>
            <a:r>
              <a:rPr lang="en-US" altLang="zh-CN"/>
              <a:t>                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6470"/>
            <a:ext cx="10515600" cy="5210810"/>
          </a:xfrm>
        </p:spPr>
        <p:txBody>
          <a:bodyPr>
            <a:normAutofit fontScale="90000"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结构性标签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      结构性标签（construct tag）主要负责Web的上下文结构的定义，确保  HTML文档的完整性，这类标签包括以下几个。</a:t>
            </a:r>
            <a:endParaRPr lang="zh-CN" altLang="en-US" sz="2800" dirty="0">
              <a:sym typeface="+mn-ea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section。用于表达书的一部分或一章，或者一章内的一节。在Web页面应用中，该标签也可以用于区域的章节表述。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hgroup 	对网页或区段（section）的标题进行组合：。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header。页面主体上的头部，注意区别于head标签。这里可以给初学者提供一个判断的小技巧：head标签中的内容往往是不可见的，而header标签往往在一对body标签之中。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footer。页面的底部（页脚）。通常，人们会在这里标出网站的一些相关信息，例如关于我们、法律申明、邮件信息、管理入口等。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nav。是专门用于菜单导航、链接导航的标签，是navigator的缩写。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article。用于表示一篇文章的主体内容，一般为文字集中显示的区域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6380"/>
            <a:ext cx="10397490" cy="70675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rPr lang="zh-CN" altLang="en-US" sz="3200" dirty="0">
                <a:sym typeface="+mn-ea"/>
              </a:rPr>
              <a:t>html5新增标签、语义特性-级块性标签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4754245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块级性标签</a:t>
            </a: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     级块性标签（block tag）主要完成Web页面区域的划分，确保内容的</a:t>
            </a:r>
            <a:endParaRPr lang="zh-CN" altLang="en-US" sz="2800" dirty="0">
              <a:sym typeface="+mn-ea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有效分隔，这类标签包括以下几个。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aside。用以表达注记、贴士、侧栏、摘要、插入的引用等作为补充主体的内容。从一个简单页面显示上看，就是侧边栏，可以在左边，也可以在右边。从一个页面的局部看，就是摘要。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figure  标签规定独立的流内容，通常与figcaption联合使用。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code。表示一段代码块。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dialog 对话标签 配合dt dd标签使用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0275" y="730885"/>
            <a:ext cx="10330815" cy="71882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                      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html5新增标签、语义特性-行内标签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250" y="1559560"/>
            <a:ext cx="11280775" cy="37382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行内标签。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ym typeface="+mn-ea"/>
              </a:rPr>
              <a:t>    行内语义性标签（in-line tag ）主要完成Web页面具体内容的引用和表</a:t>
            </a:r>
            <a:endParaRPr lang="zh-CN" altLang="en-US" sz="2800" dirty="0">
              <a:sym typeface="+mn-ea"/>
            </a:endParaRPr>
          </a:p>
          <a:p>
            <a:pPr>
              <a:buNone/>
            </a:pPr>
            <a:r>
              <a:rPr lang="zh-CN" altLang="en-US" sz="2800" dirty="0">
                <a:sym typeface="+mn-ea"/>
              </a:rPr>
              <a:t>述，是丰富内容展示的基础，这类标签包括以下几个。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meter。表示特定范围内的数值，可用于工资、数量、百分比等 </a:t>
            </a:r>
            <a:endParaRPr lang="zh-CN" altLang="en-US" sz="2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 dirty="0">
                <a:sym typeface="+mn-ea"/>
              </a:rPr>
              <a:t>   max表示最大值，min表示最小值，value代表当前值。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time。表示时间值，属性datetime强调时间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progress。用来表示进度条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6225" cy="60071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rPr lang="zh-CN" altLang="en-US" sz="3200" dirty="0">
                <a:sym typeface="+mn-ea"/>
              </a:rPr>
              <a:t>html5新增标签、语义特性-多媒体标签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多媒体标签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video。视频标签，用于支持和实现视频（含视频流）文件的直接播</a:t>
            </a:r>
            <a:endParaRPr lang="zh-CN" altLang="en-US" sz="2800" dirty="0">
              <a:sym typeface="+mn-ea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zh-CN" altLang="en-US" sz="2800" dirty="0">
                <a:sym typeface="+mn-ea"/>
              </a:rPr>
              <a:t>放，支持缓冲预载和多种视频媒体格式，例如MPEG-4、OggV和WebM等。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audio。音频标签，用于支持和实现音频（音频流）文件的直接播放，支持缓冲预载和多种音频媒体格式。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935" cy="64071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</a:t>
            </a:r>
            <a:r>
              <a:rPr lang="zh-CN" altLang="en-US" sz="3200" dirty="0">
                <a:sym typeface="+mn-ea"/>
              </a:rPr>
              <a:t>html5新增标签、语义特性-列表标签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1192530"/>
            <a:ext cx="11280775" cy="55632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2800" dirty="0">
                <a:sym typeface="+mn-ea"/>
              </a:rPr>
              <a:t>1.</a:t>
            </a:r>
            <a:r>
              <a:rPr lang="zh-CN" altLang="en-US" sz="2800" dirty="0">
                <a:sym typeface="+mn-ea"/>
              </a:rPr>
              <a:t>列表标签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&lt;datalist&gt; 标签定义选项列表。请与 input 元素配合使用该元素，来定义 input 可能的值。datalist 及其选项不会被显示出来，它仅仅是合法的输入值列表。</a:t>
            </a:r>
            <a:endParaRPr lang="zh-CN" altLang="en-US" sz="2800" dirty="0"/>
          </a:p>
          <a:p>
            <a:pPr lvl="1">
              <a:buNone/>
            </a:pPr>
            <a:r>
              <a:rPr lang="zh-CN" altLang="en-US" sz="2800" dirty="0">
                <a:sym typeface="+mn-ea"/>
              </a:rPr>
              <a:t>    </a:t>
            </a:r>
            <a:r>
              <a:rPr lang="zh-CN" altLang="en-US" sz="2800" dirty="0">
                <a:solidFill>
                  <a:srgbClr val="FF3300"/>
                </a:solidFill>
                <a:sym typeface="+mn-ea"/>
              </a:rPr>
              <a:t>所有主流浏览器都支持 &lt;datalist&gt; 标签，除了 Internet  Explorer 和 Safari。</a:t>
            </a:r>
            <a:endParaRPr lang="zh-CN" altLang="en-US" sz="2800" dirty="0">
              <a:solidFill>
                <a:srgbClr val="FF3300"/>
              </a:solidFill>
              <a:sym typeface="+mn-ea"/>
            </a:endParaRPr>
          </a:p>
          <a:p>
            <a:pPr lvl="1">
              <a:buNone/>
            </a:pPr>
            <a:r>
              <a:rPr lang="zh-CN" altLang="en-US"/>
              <a:t>&lt;input type="text" list="li" /&gt;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   &lt;datalist id="li"&gt;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     &lt;option&gt;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   张三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&lt;/option&gt;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&lt;option&gt;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   李四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&lt;/option&gt;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&lt;option&gt;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   王五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	 &lt;/option&gt;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	   &lt;/datalist&gt;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html5新增标签、语义特性-</a:t>
            </a:r>
            <a:r>
              <a:rPr lang="zh-CN" altLang="en-US">
                <a:sym typeface="+mn-ea"/>
              </a:rPr>
              <a:t>菜单类型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menu 要实现鼠标右击元素会出现一个菜单，还必须了解html5里新增的另一个元素:menu标签， 顾名思义menu是定义菜单的， menu 元素属性： </a:t>
            </a:r>
            <a:endParaRPr lang="zh-CN" altLang="en-US"/>
          </a:p>
          <a:p>
            <a:r>
              <a:rPr lang="zh-CN" altLang="en-US"/>
              <a:t>type ：菜单类型。</a:t>
            </a:r>
            <a:endParaRPr lang="zh-CN" altLang="en-US"/>
          </a:p>
          <a:p>
            <a:r>
              <a:rPr lang="zh-CN" altLang="en-US"/>
              <a:t> type有三个值 </a:t>
            </a:r>
            <a:endParaRPr lang="zh-CN" altLang="en-US"/>
          </a:p>
          <a:p>
            <a:r>
              <a:rPr lang="zh-CN" altLang="en-US"/>
              <a:t>1）context：上下文； </a:t>
            </a:r>
            <a:endParaRPr lang="zh-CN" altLang="en-US"/>
          </a:p>
          <a:p>
            <a:r>
              <a:rPr lang="zh-CN" altLang="en-US"/>
              <a:t>2）toolbar：工具栏；</a:t>
            </a:r>
            <a:endParaRPr lang="zh-CN" altLang="en-US"/>
          </a:p>
          <a:p>
            <a:r>
              <a:rPr lang="zh-CN" altLang="en-US"/>
              <a:t>3）list：列表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2187</Words>
  <Application>WPS 演示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H5之新增标签</vt:lpstr>
      <vt:lpstr>                               html5语法规则 </vt:lpstr>
      <vt:lpstr>                           html5语义特性-文档声明 </vt:lpstr>
      <vt:lpstr>    html5新增标签、语义特性-结构性标签                  </vt:lpstr>
      <vt:lpstr>                          html5新增标签、语义特性-级块性标签</vt:lpstr>
      <vt:lpstr>                           html5新增标签、语义特性-行内标签</vt:lpstr>
      <vt:lpstr>                           html5新增标签、语义特性-多媒体标签</vt:lpstr>
      <vt:lpstr>                           html5新增标签、语义特性-列表标签</vt:lpstr>
      <vt:lpstr>html5新增标签、语义特性-菜单类型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14</cp:revision>
  <dcterms:created xsi:type="dcterms:W3CDTF">2015-05-05T08:02:00Z</dcterms:created>
  <dcterms:modified xsi:type="dcterms:W3CDTF">2017-03-02T03:22:09Z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