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之新增属性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                </a:t>
            </a:r>
            <a:r>
              <a:rPr lang="zh-CN" altLang="en-US" dirty="0">
                <a:sym typeface="+mn-ea"/>
              </a:rPr>
              <a:t>html5新增属性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240"/>
            <a:ext cx="10515600" cy="4892040"/>
          </a:xfrm>
        </p:spPr>
        <p:txBody>
          <a:bodyPr>
            <a:noAutofit/>
          </a:bodyPr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、contextmenu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只适用于火狐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      </a:t>
            </a:r>
            <a:r>
              <a:rPr lang="zh-CN" altLang="en-US" dirty="0">
                <a:sym typeface="+mn-ea"/>
              </a:rPr>
              <a:t>contextmenu是</a:t>
            </a:r>
            <a:r>
              <a:rPr lang="en-US" altLang="zh-CN" sz="2800" dirty="0">
                <a:sym typeface="+mn-ea"/>
              </a:rPr>
              <a:t>html5</a:t>
            </a:r>
            <a:r>
              <a:rPr lang="zh-CN" altLang="en-US" sz="2800" dirty="0">
                <a:sym typeface="+mn-ea"/>
              </a:rPr>
              <a:t>中，元素新加的一个属性，配合</a:t>
            </a:r>
            <a:r>
              <a:rPr lang="en-US" altLang="zh-CN" sz="2800" dirty="0">
                <a:sym typeface="+mn-ea"/>
              </a:rPr>
              <a:t>menu</a:t>
            </a:r>
            <a:r>
              <a:rPr lang="zh-CN" altLang="en-US" sz="2800" dirty="0">
                <a:sym typeface="+mn-ea"/>
              </a:rPr>
              <a:t>使用。</a:t>
            </a:r>
            <a:endParaRPr lang="zh-CN" altLang="en-US" sz="2800" dirty="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contextmenu 是上下文菜单，即鼠标右击元素会出现一个菜单。</a:t>
            </a:r>
            <a:endParaRPr lang="zh-CN" altLang="en-US" sz="2800" dirty="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&lt;menuitem&gt;</a:t>
            </a:r>
            <a:endParaRPr lang="zh-CN" altLang="en-US" sz="2800" dirty="0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&lt;menu&gt; &lt;/menu&gt;内部可以嵌入一个一个菜单项，即&lt;menuitem&gt;&lt;/menuitem&gt;。</a:t>
            </a:r>
            <a:endParaRPr lang="zh-CN" altLang="en-US" sz="2800" dirty="0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menuitem 属性：</a:t>
            </a:r>
            <a:endParaRPr lang="zh-CN" altLang="en-US" sz="2800" dirty="0">
              <a:sym typeface="+mn-ea"/>
            </a:endParaRPr>
          </a:p>
          <a:p>
            <a:pPr lvl="3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label：菜单项显示的名称</a:t>
            </a:r>
            <a:endParaRPr lang="zh-CN" altLang="en-US" sz="2800" dirty="0">
              <a:sym typeface="+mn-ea"/>
            </a:endParaRPr>
          </a:p>
          <a:p>
            <a:pPr lvl="3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icon：在菜单项左侧显示的图标</a:t>
            </a:r>
            <a:endParaRPr lang="zh-CN" altLang="en-US" sz="2800" dirty="0">
              <a:sym typeface="+mn-ea"/>
            </a:endParaRPr>
          </a:p>
          <a:p>
            <a:pPr lvl="3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onclick：点击菜单项触发的事件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0"/>
          </a:xfrm>
        </p:spPr>
        <p:txBody>
          <a:bodyPr>
            <a:normAutofit fontScale="90000"/>
          </a:bodyPr>
          <a:p>
            <a:r>
              <a:rPr lang="en-US" altLang="zh-CN"/>
              <a:t>                    </a:t>
            </a:r>
            <a:br>
              <a:rPr lang="en-US" altLang="zh-CN"/>
            </a:br>
            <a:r>
              <a:rPr lang="en-US" altLang="zh-CN"/>
              <a:t>                               </a:t>
            </a:r>
            <a:r>
              <a:rPr lang="zh-CN" altLang="en-US" dirty="0">
                <a:sym typeface="+mn-ea"/>
              </a:rPr>
              <a:t>html5新增属性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、contenteditable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endParaRPr lang="zh-CN" altLang="en-US" sz="2800" dirty="0">
              <a:sym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规定是否可编辑元素的内容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endParaRPr lang="zh-CN" altLang="en-US" sz="2800" dirty="0">
              <a:sym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属性值：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endParaRPr lang="zh-CN" altLang="en-US" sz="2800" dirty="0">
              <a:sym typeface="+mn-ea"/>
            </a:endParaRPr>
          </a:p>
          <a:p>
            <a:pPr lvl="2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true   -----可以编辑元素的内容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endParaRPr lang="zh-CN" altLang="en-US" sz="2800" dirty="0">
              <a:sym typeface="+mn-ea"/>
            </a:endParaRPr>
          </a:p>
          <a:p>
            <a:pPr lvl="2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false  -----无法编辑元素的内容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endParaRPr lang="zh-CN" altLang="en-US" sz="2800" dirty="0">
              <a:sym typeface="+mn-ea"/>
            </a:endParaRPr>
          </a:p>
          <a:p>
            <a:pPr lvl="2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inherit -----继承父元素的contenteditable属性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当为空字符串时，效果和true一致。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当一个元素的contenteditable状态为true（contenteditable属性为空字</a:t>
            </a:r>
            <a:endParaRPr lang="zh-CN" altLang="en-US" sz="2800" dirty="0"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2800" dirty="0">
                <a:sym typeface="+mn-ea"/>
              </a:rPr>
              <a:t>符串，或为true，或为inherit且其父元素状态为true）时，意味着该元</a:t>
            </a:r>
            <a:endParaRPr lang="zh-CN" altLang="en-US" sz="2800" dirty="0"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2800" dirty="0">
                <a:sym typeface="+mn-ea"/>
              </a:rPr>
              <a:t>素是可编辑的。否则，该元素不可编辑。</a:t>
            </a:r>
            <a:endParaRPr lang="zh-CN" altLang="en-US" sz="2800" dirty="0"/>
          </a:p>
          <a:p>
            <a:pPr lvl="1">
              <a:lnSpc>
                <a:spcPct val="8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91795"/>
            <a:ext cx="10119995" cy="57467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rPr lang="zh-CN" altLang="en-US" dirty="0">
                <a:sym typeface="+mn-ea"/>
              </a:rPr>
              <a:t>html5新增属性</a:t>
            </a:r>
            <a:r>
              <a:rPr lang="en-US" altLang="zh-CN"/>
              <a:t>              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6470"/>
            <a:ext cx="10515600" cy="5210810"/>
          </a:xfrm>
        </p:spPr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、draggable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规定元素是否可拖拽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3个枚举值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true 	规定元素是可拖动的。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false 	规定元素是不可拖动的。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auto 	使用浏览器的默认特性。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rPr lang="zh-CN" altLang="en-US" sz="3200" dirty="0">
                <a:sym typeface="+mn-ea"/>
              </a:rPr>
              <a:t>html5新增标签、语义特性-级块性标签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、hidden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hidden属性用于隐藏该元素。一旦使用了此属性，则该元素就不会在浏览器中被显示</a:t>
            </a:r>
            <a:endParaRPr lang="zh-CN" altLang="en-US" sz="2800" dirty="0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演示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H5之新增属性</vt:lpstr>
      <vt:lpstr>                              html5新增属性</vt:lpstr>
      <vt:lpstr>                                                    html5新增属性 </vt:lpstr>
      <vt:lpstr>                          html5新增属性                  </vt:lpstr>
      <vt:lpstr>                          html5新增标签、语义特性-级块性标签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</cp:lastModifiedBy>
  <cp:revision>18</cp:revision>
  <dcterms:created xsi:type="dcterms:W3CDTF">2015-05-05T08:02:00Z</dcterms:created>
  <dcterms:modified xsi:type="dcterms:W3CDTF">2017-02-09T00:56:26Z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