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75" r:id="rId11"/>
    <p:sldId id="263" r:id="rId12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之多媒体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sz="3200" dirty="0">
                <a:sym typeface="+mn-ea"/>
              </a:rPr>
              <a:t>videoAPI事件</a:t>
            </a:r>
            <a:endParaRPr lang="zh-CN" altLang="en-US" sz="3200"/>
          </a:p>
        </p:txBody>
      </p:sp>
      <p:graphicFrame>
        <p:nvGraphicFramePr>
          <p:cNvPr id="12292" name="内容占位符 12291"/>
          <p:cNvGraphicFramePr/>
          <p:nvPr>
            <p:ph idx="1"/>
          </p:nvPr>
        </p:nvGraphicFramePr>
        <p:xfrm>
          <a:off x="396875" y="207645"/>
          <a:ext cx="11280775" cy="6442075"/>
        </p:xfrm>
        <a:graphic>
          <a:graphicData uri="http://schemas.openxmlformats.org/drawingml/2006/table">
            <a:tbl>
              <a:tblPr/>
              <a:tblGrid>
                <a:gridCol w="2863850"/>
                <a:gridCol w="8416925"/>
              </a:tblGrid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事件 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abort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视频的加载已放弃时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canplay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当浏览器可以播放音频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canplaythrough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当浏览器可在不因缓冲而停顿的情况下进行播放时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durationchange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视频的时长已更改时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emptied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当目前的播放列表为空时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ended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当目前的播放列表已结束时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6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error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当在音频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视频加载期间发生错误时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loadeddata </a:t>
                      </a:r>
                      <a:endParaRPr lang="zh-CN" altLang="en-US" sz="1400">
                        <a:solidFill>
                          <a:srgbClr val="FF33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当浏览器已加载音频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视频的当前帧时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6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loadedmetadata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当浏览器已加载音频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视频的元数据时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loadstart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当浏览器开始查找音频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pause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视频已暂停时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play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视频已开始或不再暂停时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playing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视频在已因缓冲而暂停或停止后已就绪时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progress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当浏览器正在下载音频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ratechange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视频的播放速度已更改时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seeked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当用户已移动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跳跃到音频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视频中的新位置时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6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seeking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当用户开始移动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跳跃到音频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视频中的新位置时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stalled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当浏览器尝试获取媒体数据，但数据不可用时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suspend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当浏览器刻意不获取媒体数据时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timeupdate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当目前的播放位置已更改时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127635"/>
            <a:ext cx="10515600" cy="111760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</a:t>
            </a:r>
            <a:br>
              <a:rPr lang="en-US" altLang="zh-CN"/>
            </a:br>
            <a:r>
              <a:rPr lang="en-US" altLang="zh-CN"/>
              <a:t>                    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                   </a:t>
            </a:r>
            <a:r>
              <a:rPr lang="zh-CN" altLang="en-US" dirty="0">
                <a:sym typeface="+mn-ea"/>
              </a:rPr>
              <a:t>html5支持的音频格式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45" y="1087120"/>
            <a:ext cx="10752455" cy="50901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 dirty="0">
                <a:sym typeface="+mn-ea"/>
              </a:rPr>
              <a:t>视频格式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当前， Audio元素支持三种音频格式：</a:t>
            </a:r>
            <a:endParaRPr lang="zh-CN" altLang="en-US" sz="2800" dirty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2207895"/>
            <a:ext cx="10711815" cy="2121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127635"/>
            <a:ext cx="10515600" cy="111760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</a:t>
            </a:r>
            <a:br>
              <a:rPr lang="en-US" altLang="zh-CN"/>
            </a:br>
            <a:r>
              <a:rPr lang="en-US" altLang="zh-CN"/>
              <a:t>                     </a:t>
            </a:r>
            <a:r>
              <a:rPr lang="zh-CN" altLang="en-US" dirty="0">
                <a:sym typeface="+mn-ea"/>
              </a:rPr>
              <a:t>html5多媒体组件的使用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45" y="1087120"/>
            <a:ext cx="10752455" cy="5090160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3600" dirty="0">
                <a:sym typeface="+mn-ea"/>
              </a:rPr>
              <a:t>1.</a:t>
            </a:r>
            <a:r>
              <a:rPr lang="zh-CN" altLang="en-US" sz="3600" dirty="0">
                <a:sym typeface="+mn-ea"/>
              </a:rPr>
              <a:t>html5多媒体组件指的是video(视频)组件和audio(音频)组件。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HTML5多媒体组件可以在不借助诸如Flash Player等第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三方插件的情况下，直接在你的网页上嵌入多媒体组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件。浏览器提供原生支持视频的新能力使得网页开发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人员更易于在不依赖于外置插件有效性的情况下，在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他们的网站上添加视频组件。由于苹果公司现阶段在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iPhone和iPad上使用的Flash技术的局限性，HTML5多</a:t>
            </a:r>
            <a:endParaRPr lang="zh-CN" altLang="en-US"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600" dirty="0">
                <a:sym typeface="+mn-ea"/>
              </a:rPr>
              <a:t>媒体组件的能力就显得尤为重要了。</a:t>
            </a:r>
            <a:endParaRPr lang="zh-CN" altLang="en-US" sz="3600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91065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br>
              <a:rPr lang="en-US" altLang="zh-CN"/>
            </a:br>
            <a:r>
              <a:rPr lang="en-US" altLang="zh-CN"/>
              <a:t>                       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                 </a:t>
            </a:r>
            <a:r>
              <a:rPr lang="zh-CN" altLang="en-US" dirty="0">
                <a:sym typeface="+mn-ea"/>
              </a:rPr>
              <a:t>html5支持的视频格式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视频格式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当前，video 元素支持三种视频格式：</a:t>
            </a: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Ogg = 带有 Theora 视频编码和 Vorbis 音频编码的 Ogg 文件</a:t>
            </a: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MPEG4 = 带有 H.264 视频编码和 AAC 音频编码的 MPEG 4 文件</a:t>
            </a: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WebM = 带有 VP8 视频编码和 Vorbis 音频编码的 WebM 文件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969770"/>
            <a:ext cx="8382000" cy="184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478155"/>
          </a:xfrm>
        </p:spPr>
        <p:txBody>
          <a:bodyPr>
            <a:normAutofit fontScale="90000"/>
          </a:bodyPr>
          <a:p>
            <a:pPr algn="ctr"/>
            <a:r>
              <a:rPr lang="zh-CN" altLang="en-US" sz="3200" dirty="0">
                <a:sym typeface="+mn-ea"/>
              </a:rPr>
              <a:t>视频编码和解码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8715"/>
            <a:ext cx="10515600" cy="5389880"/>
          </a:xfrm>
        </p:spPr>
        <p:txBody>
          <a:bodyPr>
            <a:normAutofit fontScale="80000"/>
          </a:bodyPr>
          <a:p>
            <a:pPr>
              <a:lnSpc>
                <a:spcPct val="80000"/>
              </a:lnSpc>
            </a:pPr>
            <a:r>
              <a:rPr lang="zh-CN" altLang="en-US" sz="2400" b="1" dirty="0">
                <a:sym typeface="+mn-ea"/>
              </a:rPr>
              <a:t>视频编码</a:t>
            </a:r>
            <a:endParaRPr lang="zh-CN" altLang="en-US" sz="2400" b="1" dirty="0">
              <a:sym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所谓视频编码方式就是指通过特定的压缩技术，将某个视频格式的文件转换成另一种视频格式文件的方式。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视频解码</a:t>
            </a:r>
            <a:endParaRPr lang="zh-CN" altLang="en-US" sz="2800" b="1" dirty="0">
              <a:sym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用特定方法把已经编码的视频还原成它原有的格式，进行播放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编码说明</a:t>
            </a:r>
            <a:endParaRPr lang="zh-CN" altLang="en-US" sz="2800" b="1" dirty="0">
              <a:sym typeface="+mn-ea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Theora 视频编码，Theora是开放而且免费的视频压缩编码技术，由Xiph基金会发布。做为该基金会Ogg项目的一部分，从VP3 HD高清到MPEG-4/DiVX格式都能够被Theora很好的支持。 使用Theora无需任何专利许可费。Firefox和Opera将通过新的HTML5元素提供了对Ogg/Theora视频的原生支持。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 H.264 视频编码，H.264是在MPEG-4技术的基础之上建立起来的，H.264与以前的国际标准如H.263和MPEG-4相比，为达到高效的压缩，充分利用了各种冗余，统计冗余和视觉生理冗余。蓝光技术（Blu-ray）就采用这种格式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 VP8 视频编码，视频压缩解决方案厂商On2 Technologies公司现已推出最新的视频压缩格式On2 VP8。On2 VP8是第八代的On2视频，能以更少的数据提供更高质量的视频，而且只需较小的处理能力即可播放视频</a:t>
            </a:r>
            <a:endParaRPr lang="zh-CN" altLang="en-US" sz="2800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91795"/>
            <a:ext cx="10119995" cy="574675"/>
          </a:xfrm>
        </p:spPr>
        <p:txBody>
          <a:bodyPr>
            <a:normAutofit fontScale="90000"/>
          </a:bodyPr>
          <a:p>
            <a:r>
              <a:rPr lang="en-US" altLang="zh-CN"/>
              <a:t>   </a:t>
            </a:r>
            <a:br>
              <a:rPr lang="en-US" altLang="zh-CN"/>
            </a:br>
            <a:r>
              <a:rPr lang="en-US" altLang="zh-CN"/>
              <a:t>                          </a:t>
            </a:r>
            <a:r>
              <a:rPr lang="zh-CN" altLang="en-US" dirty="0">
                <a:sym typeface="+mn-ea"/>
              </a:rPr>
              <a:t>video标签属性</a:t>
            </a:r>
            <a:r>
              <a:rPr lang="en-US" altLang="zh-CN"/>
              <a:t>                </a:t>
            </a:r>
            <a:endParaRPr lang="zh-CN" altLang="en-US"/>
          </a:p>
        </p:txBody>
      </p:sp>
      <p:graphicFrame>
        <p:nvGraphicFramePr>
          <p:cNvPr id="8195" name="表格 8194"/>
          <p:cNvGraphicFramePr/>
          <p:nvPr/>
        </p:nvGraphicFramePr>
        <p:xfrm>
          <a:off x="837565" y="1143000"/>
          <a:ext cx="9974580" cy="5212080"/>
        </p:xfrm>
        <a:graphic>
          <a:graphicData uri="http://schemas.openxmlformats.org/drawingml/2006/table">
            <a:tbl>
              <a:tblPr/>
              <a:tblGrid>
                <a:gridCol w="3075305"/>
                <a:gridCol w="2457450"/>
                <a:gridCol w="4441825"/>
              </a:tblGrid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属性 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值 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6400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autoplay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autoplay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如果出现该属性，则视频在就绪后马上播放。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00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controls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controls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如果出现该属性，则向用户显示控件，比如播放按钮。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height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pixels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设置视频播放器的高度。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00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loop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loop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如果出现该属性，则当媒介文件完成播放后再次开始播放。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942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preload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preload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如果出现该属性，则视频在页面加载时进行加载，并预备播放。如果使用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"autoplay"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，则忽略该属性。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0736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poster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图片地址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置显示默认图片，而不是视频的第一帧。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src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url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要播放的视频的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width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pixels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设置视频播放器的宽度。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sz="3200" dirty="0">
                <a:sym typeface="+mn-ea"/>
              </a:rPr>
              <a:t>source标签属性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音频文件提供至少两种不同的解码器才能覆盖所有支持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的浏览器。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如同对视频元素的处理一样，你需要使用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source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元素来实现该功能。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audio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元素能包含多种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source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元素，因此你能为你的音频提供多种格式支持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/>
          </a:p>
        </p:txBody>
      </p:sp>
      <p:graphicFrame>
        <p:nvGraphicFramePr>
          <p:cNvPr id="9219" name="表格 9218"/>
          <p:cNvGraphicFramePr/>
          <p:nvPr/>
        </p:nvGraphicFramePr>
        <p:xfrm>
          <a:off x="974725" y="3613150"/>
          <a:ext cx="10384155" cy="2076450"/>
        </p:xfrm>
        <a:graphic>
          <a:graphicData uri="http://schemas.openxmlformats.org/drawingml/2006/table">
            <a:tbl>
              <a:tblPr/>
              <a:tblGrid>
                <a:gridCol w="1560195"/>
                <a:gridCol w="1590675"/>
                <a:gridCol w="7233285"/>
              </a:tblGrid>
              <a:tr h="37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属性 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值 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6616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media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media query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定义媒介资源的类型，供浏览器决定是否下载。（几乎所有浏览器都不支持）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7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src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url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媒介的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6591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type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numeric value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（video/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mp4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定义播放器在音频流中的什么位置开始播放。默认，音频从开头播放。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sz="3200" dirty="0">
                <a:sym typeface="+mn-ea"/>
              </a:rPr>
              <a:t>videoAPI方法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lvl="0" indent="0"/>
            <a:endParaRPr lang="zh-CN" altLang="en-US"/>
          </a:p>
        </p:txBody>
      </p:sp>
      <p:graphicFrame>
        <p:nvGraphicFramePr>
          <p:cNvPr id="10244" name="内容占位符 10243"/>
          <p:cNvGraphicFramePr/>
          <p:nvPr>
            <p:ph sz="half" idx="2"/>
          </p:nvPr>
        </p:nvGraphicFramePr>
        <p:xfrm>
          <a:off x="587375" y="1191895"/>
          <a:ext cx="11190605" cy="5252720"/>
        </p:xfrm>
        <a:graphic>
          <a:graphicData uri="http://schemas.openxmlformats.org/drawingml/2006/table">
            <a:tbl>
              <a:tblPr/>
              <a:tblGrid>
                <a:gridCol w="3970020"/>
                <a:gridCol w="7220585"/>
              </a:tblGrid>
              <a:tr h="7391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方法 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64389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addTextTrack()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向音频/视频添加新的文本轨道(没有浏览器支持)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9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canPlayType()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检测浏览器是否能播放指定的音频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视频类型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9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load()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重新加载音频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视频元素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9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play()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开始播放音频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13544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requestFullscreen()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全屏。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webkit内核:webkitRequestFullScreen()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moz内核:mozRequestFullScreen()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              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10267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document.exitFullscreen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退出全屏。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webkit内核:webkitCancelFullScreen()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moz内核:mozCancelFullScreen()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816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pause() 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暂停当前播放的音频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sz="3200" dirty="0">
                <a:sym typeface="+mn-ea"/>
              </a:rPr>
              <a:t>videoAPI属性</a:t>
            </a:r>
            <a:endParaRPr lang="zh-CN" altLang="en-US" sz="3200"/>
          </a:p>
        </p:txBody>
      </p:sp>
      <p:graphicFrame>
        <p:nvGraphicFramePr>
          <p:cNvPr id="11268" name="内容占位符 11267"/>
          <p:cNvGraphicFramePr/>
          <p:nvPr>
            <p:ph idx="1"/>
          </p:nvPr>
        </p:nvGraphicFramePr>
        <p:xfrm>
          <a:off x="478155" y="246380"/>
          <a:ext cx="11235690" cy="6490335"/>
        </p:xfrm>
        <a:graphic>
          <a:graphicData uri="http://schemas.openxmlformats.org/drawingml/2006/table">
            <a:tbl>
              <a:tblPr/>
              <a:tblGrid>
                <a:gridCol w="2695575"/>
                <a:gridCol w="8540115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属性 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audioTracks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返回表示可用音轨的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AudioTrackList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对象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9146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autoplay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设置或返回是否在加载完成后随即播放音频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6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buffered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返回表示音频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视频已缓冲部分的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TimeRanges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对象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controller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返回表示音频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视频当前媒体控制器的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MediaController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对象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49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controls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视频是否显示控件（比如播放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暂停等）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crossOrigin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CORS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currentSrc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返回当前音频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URL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9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currentTime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视频中的当前播放位置（以秒计）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defaultMuted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视频默认是否静音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defaultPlaybackRate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视频的默认播放速度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6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duration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返回当前音频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视频的长度（以秒计）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ended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视频的播放是否已结束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error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返回表示音频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视频错误状态的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MediaError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对象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49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loop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视频是否应在结束时重新播放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46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mediaGroup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视频所属的组合（用于连接多个音频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视频元素）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muted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视频是否静音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33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networkState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视频的当前网络状态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paused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视频是否暂停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playbackRate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视频播放的速度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8" name="内容占位符 11267"/>
          <p:cNvGraphicFramePr/>
          <p:nvPr>
            <p:ph idx="1"/>
          </p:nvPr>
        </p:nvGraphicFramePr>
        <p:xfrm>
          <a:off x="838200" y="1825625"/>
          <a:ext cx="10515600" cy="1845310"/>
        </p:xfrm>
        <a:graphic>
          <a:graphicData uri="http://schemas.openxmlformats.org/drawingml/2006/table">
            <a:tbl>
              <a:tblPr/>
              <a:tblGrid>
                <a:gridCol w="2522855"/>
                <a:gridCol w="7992745"/>
              </a:tblGrid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played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返回表示音频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视频已播放部分的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TimeRanges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对象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preload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设置或返回音频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视频是否应该在页面加载后进行加载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63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readyState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视频当前的就绪状态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63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seekable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返回表示音频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视频可寻址部分的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TimeRanges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对象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volume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声音的大小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seeking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返回用户是否正在音频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视频中进行查找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838200" y="1460500"/>
          <a:ext cx="10514965" cy="365125"/>
        </p:xfrm>
        <a:graphic>
          <a:graphicData uri="http://schemas.openxmlformats.org/drawingml/2006/table">
            <a:tbl>
              <a:tblPr/>
              <a:tblGrid>
                <a:gridCol w="2522855"/>
                <a:gridCol w="799211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属性 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AutoNum type="arabicPeriod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>
                        <a:buSzPct val="100000"/>
                        <a:buAutoNum type="circleNumDbPlain"/>
                        <a:defRPr sz="2400" b="1" kern="1200">
                          <a:ea typeface="仿宋" panose="02010609060101010101" charset="-122"/>
                        </a:defRPr>
                      </a:lvl2pPr>
                      <a:lvl3pPr marL="1143000" lvl="2" indent="-228600">
                        <a:buSzPct val="100000"/>
                        <a:buAutoNum type="alphaUcPeriod"/>
                        <a:defRPr sz="2000" b="0" kern="1200"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SzPct val="100000"/>
                        <a:buAutoNum type="alphaLcParenR"/>
                        <a:defRPr sz="1800" kern="1200">
                          <a:ea typeface="仿宋" panose="02010609060101010101" charset="-122"/>
                        </a:defRPr>
                      </a:lvl4pPr>
                      <a:lvl5pPr marL="2057400" lvl="4" indent="-228600">
                        <a:buChar char="»"/>
                        <a:defRPr sz="1800" kern="1200"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3432</Words>
  <Application>WPS 演示</Application>
  <PresentationFormat>宽屏</PresentationFormat>
  <Paragraphs>370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仿宋</vt:lpstr>
      <vt:lpstr>Calibri</vt:lpstr>
      <vt:lpstr>Calibri Light</vt:lpstr>
      <vt:lpstr>Office 主题</vt:lpstr>
      <vt:lpstr>H5之多媒体</vt:lpstr>
      <vt:lpstr>                                                   html5多媒体组件的使用  </vt:lpstr>
      <vt:lpstr>                                                                      html5支持的视频格式   </vt:lpstr>
      <vt:lpstr>视频编码和解码 </vt:lpstr>
      <vt:lpstr>                              video标签属性                </vt:lpstr>
      <vt:lpstr>                          source标签属性</vt:lpstr>
      <vt:lpstr>                          videoAPI方法</vt:lpstr>
      <vt:lpstr>                          videoAPI属性</vt:lpstr>
      <vt:lpstr>PowerPoint 演示文稿</vt:lpstr>
      <vt:lpstr>                          videoAPI事件</vt:lpstr>
      <vt:lpstr>                                                                        html5支持的音频格式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21</cp:revision>
  <dcterms:created xsi:type="dcterms:W3CDTF">2015-05-05T08:02:00Z</dcterms:created>
  <dcterms:modified xsi:type="dcterms:W3CDTF">2017-02-13T12:05:05Z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