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H5</a:t>
            </a:r>
            <a:r>
              <a:rPr lang="zh-CN" altLang="en-US"/>
              <a:t>之新增表单功能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8935" cy="640715"/>
          </a:xfrm>
        </p:spPr>
        <p:txBody>
          <a:bodyPr>
            <a:normAutofit fontScale="90000"/>
          </a:bodyPr>
          <a:p>
            <a:r>
              <a:rPr lang="en-US" altLang="zh-CN"/>
              <a:t>               </a:t>
            </a:r>
            <a:r>
              <a:rPr lang="zh-CN" altLang="en-US" dirty="0">
                <a:sym typeface="+mn-ea"/>
              </a:rPr>
              <a:t>html5表单新功能-新增属性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375" y="1192530"/>
            <a:ext cx="11280775" cy="5563235"/>
          </a:xfrm>
        </p:spPr>
        <p:txBody>
          <a:bodyPr>
            <a:norm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b="1" dirty="0">
                <a:sym typeface="+mn-ea"/>
              </a:rPr>
              <a:t>1</a:t>
            </a:r>
            <a:r>
              <a:rPr lang="zh-CN" altLang="en-US" sz="2800" b="1" dirty="0">
                <a:sym typeface="+mn-ea"/>
              </a:rPr>
              <a:t>、</a:t>
            </a:r>
            <a:r>
              <a:rPr lang="zh-CN" altLang="en-US" sz="2800" b="1" dirty="0">
                <a:sym typeface="+mn-ea"/>
              </a:rPr>
              <a:t>placeholder属性</a:t>
            </a:r>
            <a:endParaRPr lang="zh-CN" altLang="en-US" sz="2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说明：这是一个很实用的属性,免去了用JS去实现点击清除表单初始值.浏览器支持也还不错,其他标准浏览器都能很好的支持.</a:t>
            </a:r>
            <a:endParaRPr lang="zh-CN" alt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格式：</a:t>
            </a:r>
            <a:endParaRPr lang="zh-CN" altLang="en-US" sz="2800" dirty="0"/>
          </a:p>
          <a:p>
            <a:pPr lvl="2"/>
            <a:r>
              <a:rPr lang="zh-CN" altLang="en-US" sz="2800" b="1" dirty="0">
                <a:sym typeface="+mn-ea"/>
              </a:rPr>
              <a:t>&lt;INPUT id=placeholder placeholder="点击我会以清除"&gt;</a:t>
            </a:r>
            <a:endParaRPr lang="zh-CN" altLang="en-US" sz="2800" b="1" dirty="0"/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8935" cy="640715"/>
          </a:xfrm>
        </p:spPr>
        <p:txBody>
          <a:bodyPr>
            <a:normAutofit fontScale="90000"/>
          </a:bodyPr>
          <a:p>
            <a:r>
              <a:rPr lang="en-US" altLang="zh-CN"/>
              <a:t>               </a:t>
            </a:r>
            <a:r>
              <a:rPr lang="zh-CN" altLang="en-US" dirty="0">
                <a:sym typeface="+mn-ea"/>
              </a:rPr>
              <a:t>html5表单新功能-新增属性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375" y="1192530"/>
            <a:ext cx="11280775" cy="5563235"/>
          </a:xfrm>
        </p:spPr>
        <p:txBody>
          <a:bodyPr>
            <a:norm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b="1" dirty="0">
                <a:sym typeface="+mn-ea"/>
              </a:rPr>
              <a:t>2</a:t>
            </a:r>
            <a:r>
              <a:rPr lang="zh-CN" altLang="en-US" sz="2800" b="1" dirty="0">
                <a:sym typeface="+mn-ea"/>
              </a:rPr>
              <a:t>、</a:t>
            </a:r>
            <a:r>
              <a:rPr lang="zh-CN" altLang="en-US" sz="2800" b="1" dirty="0">
                <a:sym typeface="+mn-ea"/>
              </a:rPr>
              <a:t>required/pattern属性</a:t>
            </a:r>
            <a:endParaRPr lang="zh-CN" altLang="en-US" sz="2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说明：这是html5新加的验证属性。</a:t>
            </a:r>
            <a:endParaRPr lang="zh-CN" altLang="en-US" sz="2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sz="2800" b="1" dirty="0">
                <a:sym typeface="+mn-ea"/>
              </a:rPr>
              <a:t>required类型，值不能为空，并会有一个提示。有两种写法，这个很有用。并且可以用于textarea以及hidden/image/submit类型</a:t>
            </a:r>
            <a:endParaRPr lang="zh-CN" altLang="en-US" sz="28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sz="2800" b="1" dirty="0">
                <a:sym typeface="+mn-ea"/>
              </a:rPr>
              <a:t>pattern类型为正则验证，可以完成各种复杂的验证。这两种类型必须指定name值，否则无效果。</a:t>
            </a:r>
            <a:endParaRPr lang="zh-CN" altLang="en-US" sz="2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格式：</a:t>
            </a:r>
            <a:endParaRPr lang="zh-CN" altLang="en-US" sz="2800" dirty="0"/>
          </a:p>
          <a:p>
            <a:pPr lvl="2"/>
            <a:r>
              <a:rPr lang="zh-CN" altLang="en-US" sz="2800" b="1" dirty="0">
                <a:sym typeface="+mn-ea"/>
              </a:rPr>
              <a:t>&lt;input id=placeholder name=require required&gt;</a:t>
            </a:r>
            <a:endParaRPr lang="zh-CN" altLang="en-US" sz="2800" b="1" dirty="0"/>
          </a:p>
          <a:p>
            <a:pPr lvl="2"/>
            <a:r>
              <a:rPr lang="zh-CN" altLang="en-US" sz="2800" b="1" dirty="0">
                <a:sym typeface="+mn-ea"/>
              </a:rPr>
              <a:t>&lt;input id=placeholder name=require1 required="required"&gt;</a:t>
            </a:r>
            <a:endParaRPr lang="zh-CN" altLang="en-US" sz="2800" b="1" dirty="0"/>
          </a:p>
          <a:p>
            <a:pPr lvl="2"/>
            <a:r>
              <a:rPr lang="zh-CN" altLang="en-US" sz="2800" b="1" dirty="0">
                <a:sym typeface="+mn-ea"/>
              </a:rPr>
              <a:t>&lt;input name=require2 pattern="^[1-9]\d{5}$"&gt;</a:t>
            </a:r>
            <a:endParaRPr lang="zh-CN" altLang="en-US" sz="2800" b="1" dirty="0"/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8935" cy="640715"/>
          </a:xfrm>
        </p:spPr>
        <p:txBody>
          <a:bodyPr>
            <a:normAutofit fontScale="90000"/>
          </a:bodyPr>
          <a:p>
            <a:r>
              <a:rPr lang="en-US" altLang="zh-CN"/>
              <a:t>              </a:t>
            </a:r>
            <a:r>
              <a:rPr lang="zh-CN" altLang="en-US" dirty="0">
                <a:sym typeface="+mn-ea"/>
              </a:rPr>
              <a:t>html5表单新功能-新增属性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375" y="1192530"/>
            <a:ext cx="11280775" cy="5563235"/>
          </a:xfrm>
        </p:spPr>
        <p:txBody>
          <a:bodyPr>
            <a:norm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b="1" dirty="0">
                <a:sym typeface="+mn-ea"/>
              </a:rPr>
              <a:t>3</a:t>
            </a:r>
            <a:r>
              <a:rPr lang="zh-CN" altLang="en-US" sz="2800" b="1" dirty="0">
                <a:sym typeface="+mn-ea"/>
              </a:rPr>
              <a:t>、</a:t>
            </a:r>
            <a:r>
              <a:rPr lang="zh-CN" altLang="en-US" sz="2800" b="1" dirty="0">
                <a:sym typeface="+mn-ea"/>
              </a:rPr>
              <a:t>autofocus自动聚焦属性</a:t>
            </a:r>
            <a:endParaRPr lang="zh-CN" altLang="en-US" sz="2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说明：自动聚焦属性,可在页面加载时聚焦到一个表单控件,类似于js的focus()</a:t>
            </a:r>
            <a:endParaRPr lang="zh-CN" alt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格式：</a:t>
            </a:r>
            <a:endParaRPr lang="zh-CN" altLang="en-US" sz="2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sz="2800" b="1" dirty="0">
                <a:sym typeface="+mn-ea"/>
              </a:rPr>
              <a:t>&lt;input autofocus="true"&gt;</a:t>
            </a:r>
            <a:endParaRPr lang="zh-CN" altLang="en-US" sz="2800" b="1" dirty="0"/>
          </a:p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sym typeface="+mn-ea"/>
              </a:rPr>
              <a:t>4、autocomplete自动完成属性</a:t>
            </a:r>
            <a:endParaRPr lang="zh-CN" altLang="en-US" sz="2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说明：此属性是为表单提供自动完成功能。如果该属性为打开状态可很好地自动完成。一般来说，此属性必须启动浏览器的自动完成功能。</a:t>
            </a:r>
            <a:endParaRPr lang="zh-CN" alt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格式：</a:t>
            </a:r>
            <a:endParaRPr lang="zh-CN" altLang="en-US" sz="2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sz="2800" b="1" dirty="0">
                <a:sym typeface="+mn-ea"/>
              </a:rPr>
              <a:t>&lt;input type="text" name='names' autocomplete="on</a:t>
            </a:r>
            <a:r>
              <a:rPr lang="en-US" altLang="zh-CN" sz="2800" b="1" dirty="0">
                <a:sym typeface="+mn-ea"/>
              </a:rPr>
              <a:t>/off</a:t>
            </a:r>
            <a:r>
              <a:rPr lang="zh-CN" altLang="en-US" sz="2800" b="1" dirty="0">
                <a:sym typeface="+mn-ea"/>
              </a:rPr>
              <a:t>"&gt;</a:t>
            </a:r>
            <a:endParaRPr lang="zh-CN" altLang="en-US" sz="2800" b="1" dirty="0"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800" b="1" dirty="0"/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8935" cy="640715"/>
          </a:xfrm>
        </p:spPr>
        <p:txBody>
          <a:bodyPr>
            <a:normAutofit fontScale="90000"/>
          </a:bodyPr>
          <a:p>
            <a:r>
              <a:rPr lang="en-US" altLang="zh-CN"/>
              <a:t>               </a:t>
            </a:r>
            <a:r>
              <a:rPr lang="zh-CN" altLang="en-US" dirty="0">
                <a:sym typeface="+mn-ea"/>
              </a:rPr>
              <a:t>html5表单新功能-新增属性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375" y="1192530"/>
            <a:ext cx="11280775" cy="5563235"/>
          </a:xfrm>
        </p:spPr>
        <p:txBody>
          <a:bodyPr>
            <a:norm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b="1" dirty="0">
                <a:sym typeface="+mn-ea"/>
              </a:rPr>
              <a:t>5</a:t>
            </a:r>
            <a:r>
              <a:rPr lang="zh-CN" altLang="en-US" sz="2800" b="1" dirty="0">
                <a:sym typeface="+mn-ea"/>
              </a:rPr>
              <a:t>、</a:t>
            </a:r>
            <a:r>
              <a:rPr lang="zh-CN" altLang="en-US" sz="2800" b="1" dirty="0">
                <a:sym typeface="+mn-ea"/>
              </a:rPr>
              <a:t>novalidate 属性</a:t>
            </a:r>
            <a:endParaRPr lang="zh-CN" altLang="en-US" sz="2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说明：novalidate 属性规定在提交表单时不应该验证 form 或 input 域。</a:t>
            </a:r>
            <a:endParaRPr lang="zh-CN" alt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格式：</a:t>
            </a:r>
            <a:endParaRPr lang="zh-CN" altLang="en-US" sz="2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sz="2800" b="1" dirty="0">
                <a:sym typeface="+mn-ea"/>
              </a:rPr>
              <a:t>&lt;form action="demo_form.asp" method="get" novalidate="true"&gt;</a:t>
            </a:r>
            <a:endParaRPr lang="zh-CN" altLang="en-US" sz="2800" b="1" dirty="0"/>
          </a:p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sym typeface="+mn-ea"/>
              </a:rPr>
              <a:t>6、multiple 属性</a:t>
            </a:r>
            <a:endParaRPr lang="zh-CN" altLang="en-US" sz="2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说明：multiple 属性规定输入域中可选择多个.multiple 属性适用于以下类型的 &lt;input&gt; 标签：email 和 file。</a:t>
            </a:r>
            <a:endParaRPr lang="zh-CN" alt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格式：</a:t>
            </a:r>
            <a:endParaRPr lang="zh-CN" altLang="en-US" sz="2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sz="2800" b="1" dirty="0">
                <a:sym typeface="+mn-ea"/>
              </a:rPr>
              <a:t>&lt;input type="file" name="img" multiple="multiple" /&gt;</a:t>
            </a:r>
            <a:endParaRPr lang="zh-CN" altLang="en-US" sz="2800" b="1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800" b="1" dirty="0"/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8935" cy="640715"/>
          </a:xfrm>
        </p:spPr>
        <p:txBody>
          <a:bodyPr>
            <a:normAutofit fontScale="90000"/>
          </a:bodyPr>
          <a:p>
            <a:r>
              <a:rPr lang="en-US" altLang="zh-CN"/>
              <a:t>              </a:t>
            </a:r>
            <a:r>
              <a:rPr lang="zh-CN" altLang="en-US" dirty="0">
                <a:sym typeface="+mn-ea"/>
              </a:rPr>
              <a:t>html5表单新功能-新增属性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375" y="1192530"/>
            <a:ext cx="11280775" cy="5563235"/>
          </a:xfrm>
        </p:spPr>
        <p:txBody>
          <a:bodyPr>
            <a:normAutofit/>
          </a:bodyPr>
          <a:p>
            <a:pPr marL="0" indent="0" fontAlgn="auto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sym typeface="+mn-ea"/>
              </a:rPr>
              <a:t>7</a:t>
            </a:r>
            <a:r>
              <a:rPr lang="zh-CN" altLang="en-US" sz="2800" b="1" dirty="0">
                <a:sym typeface="+mn-ea"/>
              </a:rPr>
              <a:t>、</a:t>
            </a:r>
            <a:r>
              <a:rPr lang="zh-CN" altLang="en-US" sz="2800" b="1" dirty="0">
                <a:sym typeface="+mn-ea"/>
              </a:rPr>
              <a:t>表单重写属性</a:t>
            </a:r>
            <a:endParaRPr lang="zh-CN" altLang="en-US" sz="2800" b="1" dirty="0"/>
          </a:p>
          <a:p>
            <a:pPr lvl="1" indent="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说明：表单重写属性（form override attributes）允许您重写 form 元素的某些属性设定。表单重写属性适用于以下类型的 &lt;input&gt; 标签：submit </a:t>
            </a:r>
            <a:endParaRPr lang="zh-CN" altLang="en-US" sz="2800" dirty="0"/>
          </a:p>
          <a:p>
            <a:pPr lvl="1" indent="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表单重写属性有：</a:t>
            </a:r>
            <a:endParaRPr lang="zh-CN" altLang="en-US" sz="2800" dirty="0"/>
          </a:p>
          <a:p>
            <a:pPr lvl="2" indent="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ym typeface="+mn-ea"/>
              </a:rPr>
              <a:t>formaction - 重写表单的 action 属性</a:t>
            </a:r>
            <a:endParaRPr lang="zh-CN" altLang="en-US" sz="2800" b="1" dirty="0"/>
          </a:p>
          <a:p>
            <a:pPr lvl="2" indent="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ym typeface="+mn-ea"/>
              </a:rPr>
              <a:t>formmethod - 重写表单的 method 属性</a:t>
            </a:r>
            <a:endParaRPr lang="zh-CN" altLang="en-US" sz="2800" b="1" dirty="0"/>
          </a:p>
          <a:p>
            <a:pPr marL="914400" lvl="2" indent="0" fontAlgn="auto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800" b="1" dirty="0"/>
              <a:t>&lt;input type="submit" value="提交" formaction='2.php'&gt;</a:t>
            </a:r>
            <a:endParaRPr lang="zh-CN" altLang="en-US" sz="2800" b="1" dirty="0"/>
          </a:p>
          <a:p>
            <a:pPr marL="0" indent="0" fontAlgn="auto">
              <a:lnSpc>
                <a:spcPct val="100000"/>
              </a:lnSpc>
              <a:buFont typeface="Arial" panose="020B0604020202020204" pitchFamily="34" charset="0"/>
              <a:buNone/>
            </a:pPr>
            <a:endParaRPr lang="zh-CN" altLang="en-US" sz="2800" b="1" dirty="0"/>
          </a:p>
          <a:p>
            <a:pPr marL="0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8935" cy="640715"/>
          </a:xfrm>
        </p:spPr>
        <p:txBody>
          <a:bodyPr>
            <a:normAutofit fontScale="90000"/>
          </a:bodyPr>
          <a:p>
            <a:r>
              <a:rPr lang="en-US" altLang="zh-CN"/>
              <a:t>              </a:t>
            </a:r>
            <a:r>
              <a:rPr lang="zh-CN" altLang="en-US" dirty="0">
                <a:sym typeface="+mn-ea"/>
              </a:rPr>
              <a:t>html5表单新功能-新增属性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375" y="1192530"/>
            <a:ext cx="11280775" cy="5563235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00000"/>
              </a:lnSpc>
              <a:buFont typeface="Arial" panose="020B0604020202020204" pitchFamily="34" charset="0"/>
              <a:buNone/>
            </a:pPr>
            <a:endParaRPr lang="zh-CN" altLang="en-US" sz="2800" b="1" dirty="0"/>
          </a:p>
          <a:p>
            <a:pPr marL="0" indent="0" fontAlgn="auto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sym typeface="+mn-ea"/>
              </a:rPr>
              <a:t>8</a:t>
            </a:r>
            <a:r>
              <a:rPr lang="zh-CN" altLang="en-US" sz="2800" b="1" dirty="0">
                <a:sym typeface="+mn-ea"/>
              </a:rPr>
              <a:t>、list属性</a:t>
            </a:r>
            <a:endParaRPr lang="zh-CN" altLang="en-US" sz="2800" b="1" dirty="0"/>
          </a:p>
          <a:p>
            <a:pPr lvl="1" indent="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说明：和listdata配合使用,</a:t>
            </a:r>
            <a:endParaRPr lang="zh-CN" altLang="en-US" sz="2800" b="1" dirty="0"/>
          </a:p>
          <a:p>
            <a:pPr marL="0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/>
              <a:t>年龄:&lt;input type="text" list="li"&gt;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/>
              <a:t>		     &lt;datalist id="li"&gt;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/>
              <a:t>				&lt;option&gt;20&lt;/option&gt;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/>
              <a:t>				&lt;option&gt;30&lt;/option&gt;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/>
              <a:t>				&lt;option&gt;40&lt;/option&gt;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/>
              <a:t>			 &lt;/datalist&gt;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                      </a:t>
            </a:r>
            <a:r>
              <a:rPr lang="zh-CN" altLang="en-US" dirty="0">
                <a:sym typeface="+mn-ea"/>
              </a:rPr>
              <a:t>html5表单新功能解析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lnSpc>
                <a:spcPct val="80000"/>
              </a:lnSpc>
              <a:buNone/>
            </a:pPr>
            <a:endParaRPr lang="en-US" altLang="zh-CN" sz="28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/>
              <a:t>1.</a:t>
            </a:r>
            <a:r>
              <a:rPr lang="zh-CN" altLang="en-US" dirty="0">
                <a:sym typeface="+mn-ea"/>
              </a:rPr>
              <a:t>HTML表单一直都是Web的核心技术之一，有了它我们才能在Web</a:t>
            </a:r>
            <a:endParaRPr lang="zh-CN" altLang="en-US" dirty="0"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dirty="0">
                <a:sym typeface="+mn-ea"/>
              </a:rPr>
              <a:t>上进行各种各样的应用,才能和服务器进行方便快捷的交互。</a:t>
            </a:r>
            <a:endParaRPr lang="zh-CN" altLang="en-US" dirty="0"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dirty="0">
                <a:sym typeface="+mn-ea"/>
              </a:rPr>
              <a:t>HTML5 Forms新增了许多新控件及其API，方便我们做更复杂的应用，</a:t>
            </a:r>
            <a:endParaRPr lang="zh-CN" altLang="en-US" dirty="0"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dirty="0">
                <a:sym typeface="+mn-ea"/>
              </a:rPr>
              <a:t>而不用借助其它前端脚本语言(如:javascript),极大的解放了我们的双</a:t>
            </a:r>
            <a:endParaRPr lang="zh-CN" altLang="en-US" dirty="0"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dirty="0">
                <a:sym typeface="+mn-ea"/>
              </a:rPr>
              <a:t>手。</a:t>
            </a:r>
            <a:endParaRPr lang="zh-CN" altLang="en-US" dirty="0"/>
          </a:p>
          <a:p>
            <a:pPr marL="0" indent="0">
              <a:lnSpc>
                <a:spcPct val="80000"/>
              </a:lnSpc>
              <a:buNone/>
            </a:pPr>
            <a:endParaRPr lang="en-US" altLang="zh-CN" sz="2800" dirty="0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50"/>
          </a:xfrm>
        </p:spPr>
        <p:txBody>
          <a:bodyPr>
            <a:normAutofit fontScale="90000"/>
          </a:bodyPr>
          <a:p>
            <a:r>
              <a:rPr lang="en-US" altLang="zh-CN"/>
              <a:t>         </a:t>
            </a:r>
            <a:br>
              <a:rPr lang="en-US" altLang="zh-CN"/>
            </a:br>
            <a:r>
              <a:rPr lang="en-US" altLang="zh-CN"/>
              <a:t>              </a:t>
            </a:r>
            <a:r>
              <a:rPr lang="zh-CN" altLang="en-US" dirty="0">
                <a:sym typeface="+mn-ea"/>
              </a:rPr>
              <a:t>html5表单新功能解析</a:t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826000"/>
          </a:xfrm>
        </p:spPr>
        <p:txBody>
          <a:bodyPr>
            <a:normAutofit lnSpcReduction="20000"/>
          </a:bodyPr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表单结构更自由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XHTML中需要放在form之中的诸如inpu</a:t>
            </a:r>
            <a:r>
              <a:rPr lang="en-US" altLang="zh-CN" sz="2800" dirty="0">
                <a:sym typeface="+mn-ea"/>
              </a:rPr>
              <a:t>t</a:t>
            </a:r>
            <a:r>
              <a:rPr lang="zh-CN" altLang="en-US" sz="2800" dirty="0">
                <a:sym typeface="+mn-ea"/>
              </a:rPr>
              <a:t>/button</a:t>
            </a:r>
            <a:r>
              <a:rPr lang="en-US" altLang="zh-CN" sz="2800" dirty="0">
                <a:sym typeface="+mn-ea"/>
              </a:rPr>
              <a:t>/s</a:t>
            </a:r>
            <a:r>
              <a:rPr lang="zh-CN" altLang="en-US" sz="2800" dirty="0">
                <a:sym typeface="+mn-ea"/>
              </a:rPr>
              <a:t>elect/textarea等标签元素，在HTML5中完全可以放在页面任何位置，然后通过新增的form属性指向元素所属表单的ID值，</a:t>
            </a:r>
            <a:endParaRPr lang="zh-CN" altLang="en-US" sz="2800" dirty="0">
              <a:sym typeface="+mn-ea"/>
            </a:endParaRPr>
          </a:p>
          <a:p>
            <a:pPr marL="457200" lvl="1" indent="0">
              <a:buNone/>
            </a:pPr>
            <a:endParaRPr lang="zh-CN" altLang="en-US" sz="2800" dirty="0">
              <a:sym typeface="+mn-ea"/>
            </a:endParaRPr>
          </a:p>
          <a:p>
            <a:pPr marL="457200" lvl="1" indent="0">
              <a:buNone/>
            </a:pPr>
            <a:r>
              <a:rPr lang="zh-CN" altLang="en-US" sz="2800" dirty="0">
                <a:sym typeface="+mn-ea"/>
              </a:rPr>
              <a:t>即可关联起来。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&lt;form id="myform"&gt;&lt;/form&gt;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&lt;input type="text" form="myform" value=""&gt;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565" y="391795"/>
            <a:ext cx="10119995" cy="574675"/>
          </a:xfrm>
        </p:spPr>
        <p:txBody>
          <a:bodyPr>
            <a:normAutofit fontScale="90000"/>
          </a:bodyPr>
          <a:p>
            <a:r>
              <a:rPr lang="en-US" altLang="zh-CN"/>
              <a:t>      </a:t>
            </a:r>
            <a:r>
              <a:rPr lang="zh-CN" altLang="en-US" dirty="0">
                <a:sym typeface="+mn-ea"/>
              </a:rPr>
              <a:t>html5表单新功能-多样的输入方式</a:t>
            </a:r>
            <a:r>
              <a:rPr lang="en-US" altLang="zh-CN"/>
              <a:t>                 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66470"/>
            <a:ext cx="10515600" cy="5210810"/>
          </a:xfrm>
        </p:spPr>
        <p:txBody>
          <a:bodyPr>
            <a:normAutofit/>
          </a:bodyPr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sym typeface="+mn-ea"/>
              </a:rPr>
              <a:t>email输入类型</a:t>
            </a:r>
            <a:endParaRPr lang="zh-CN" altLang="en-US" sz="2800" b="1" dirty="0"/>
          </a:p>
          <a:p>
            <a:pPr lvl="1"/>
            <a:r>
              <a:rPr lang="zh-CN" altLang="en-US" sz="2800" dirty="0">
                <a:sym typeface="+mn-ea"/>
              </a:rPr>
              <a:t>说明：此类型要求输入格式正确的email地址,否则浏览器是不允许提交的,并会有一个错误信息提示.此类型必须指定name值,否则无效果.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格式：&lt;input type=email name=email&gt;</a:t>
            </a:r>
            <a:endParaRPr lang="zh-CN" altLang="en-US" sz="28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sym typeface="+mn-ea"/>
              </a:rPr>
              <a:t>url输入类型</a:t>
            </a:r>
            <a:endParaRPr lang="zh-CN" altLang="en-US" sz="2800" b="1" dirty="0"/>
          </a:p>
          <a:p>
            <a:pPr lvl="1"/>
            <a:r>
              <a:rPr lang="zh-CN" altLang="en-US" sz="2800" dirty="0">
                <a:sym typeface="+mn-ea"/>
              </a:rPr>
              <a:t>说明：上面代码展示的文本域要求输入格式正确的URL地址,Opera中会自动在开始处添加http://.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格式：&lt;input type=url&gt;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6380"/>
            <a:ext cx="10397490" cy="706755"/>
          </a:xfrm>
        </p:spPr>
        <p:txBody>
          <a:bodyPr>
            <a:normAutofit fontScale="90000"/>
          </a:bodyPr>
          <a:p>
            <a:r>
              <a:rPr lang="en-US" altLang="zh-CN"/>
              <a:t>                     </a:t>
            </a:r>
            <a:r>
              <a:rPr lang="zh-CN" altLang="en-US" sz="3200" dirty="0">
                <a:sym typeface="+mn-ea"/>
              </a:rPr>
              <a:t>html5表单新功能-多样的输入方式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375" y="1192530"/>
            <a:ext cx="11280775" cy="5563235"/>
          </a:xfrm>
        </p:spPr>
        <p:txBody>
          <a:bodyPr>
            <a:normAutofit/>
          </a:bodyPr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ym typeface="+mn-ea"/>
              </a:rPr>
              <a:t>日期时间相关输入类型</a:t>
            </a:r>
            <a:endParaRPr lang="zh-CN" altLang="en-US" sz="2800" b="1" dirty="0"/>
          </a:p>
          <a:p>
            <a:pPr lvl="1">
              <a:lnSpc>
                <a:spcPct val="80000"/>
              </a:lnSpc>
            </a:pPr>
            <a:r>
              <a:rPr lang="zh-CN" altLang="en-US" sz="2800" dirty="0">
                <a:sym typeface="+mn-ea"/>
              </a:rPr>
              <a:t>说明：这一系列是很酷的一个类型,完全解决了烦琐的JS日历控件问题.但目前MS只有Opera/Chrome新版本支持,且展示效果也不一样..</a:t>
            </a:r>
            <a:endParaRPr lang="zh-CN" altLang="en-US" sz="2800" dirty="0"/>
          </a:p>
          <a:p>
            <a:pPr lvl="1">
              <a:lnSpc>
                <a:spcPct val="80000"/>
              </a:lnSpc>
            </a:pPr>
            <a:r>
              <a:rPr lang="zh-CN" altLang="en-US" sz="2800" dirty="0">
                <a:sym typeface="+mn-ea"/>
              </a:rPr>
              <a:t>格式：</a:t>
            </a:r>
            <a:endParaRPr lang="zh-CN" altLang="en-US" sz="2800" dirty="0"/>
          </a:p>
          <a:p>
            <a:pPr lvl="2">
              <a:lnSpc>
                <a:spcPct val="80000"/>
              </a:lnSpc>
            </a:pPr>
            <a:r>
              <a:rPr lang="zh-CN" altLang="en-US" sz="2800" b="1" dirty="0">
                <a:sym typeface="+mn-ea"/>
              </a:rPr>
              <a:t>&lt;input type=date&gt;</a:t>
            </a:r>
            <a:endParaRPr lang="zh-CN" altLang="en-US" sz="2800" b="1" dirty="0"/>
          </a:p>
          <a:p>
            <a:pPr lvl="2">
              <a:lnSpc>
                <a:spcPct val="80000"/>
              </a:lnSpc>
            </a:pPr>
            <a:r>
              <a:rPr lang="zh-CN" altLang="en-US" sz="2800" b="1" dirty="0">
                <a:sym typeface="+mn-ea"/>
              </a:rPr>
              <a:t>&lt;inputtype=time&gt;</a:t>
            </a:r>
            <a:endParaRPr lang="zh-CN" altLang="en-US" sz="2800" b="1" dirty="0"/>
          </a:p>
          <a:p>
            <a:pPr lvl="2">
              <a:lnSpc>
                <a:spcPct val="80000"/>
              </a:lnSpc>
            </a:pPr>
            <a:r>
              <a:rPr lang="zh-CN" altLang="en-US" sz="2800" b="1" dirty="0">
                <a:sym typeface="+mn-ea"/>
              </a:rPr>
              <a:t>&lt;input type=month&gt;</a:t>
            </a:r>
            <a:endParaRPr lang="zh-CN" altLang="en-US" sz="2800" b="1" dirty="0"/>
          </a:p>
          <a:p>
            <a:pPr lvl="2">
              <a:lnSpc>
                <a:spcPct val="80000"/>
              </a:lnSpc>
            </a:pPr>
            <a:r>
              <a:rPr lang="zh-CN" altLang="en-US" sz="2800" b="1" dirty="0">
                <a:sym typeface="+mn-ea"/>
              </a:rPr>
              <a:t>&lt;input type=week&gt;</a:t>
            </a:r>
            <a:endParaRPr lang="zh-CN" altLang="en-US" sz="2800" b="1" dirty="0"/>
          </a:p>
          <a:p>
            <a:pPr lvl="2">
              <a:lnSpc>
                <a:spcPct val="80000"/>
              </a:lnSpc>
            </a:pPr>
            <a:r>
              <a:rPr lang="zh-CN" altLang="en-US" sz="2800" b="1" dirty="0">
                <a:sym typeface="+mn-ea"/>
              </a:rPr>
              <a:t>&lt;input type=datetime&gt;</a:t>
            </a:r>
            <a:endParaRPr lang="zh-CN" altLang="en-US" sz="2800" b="1" dirty="0"/>
          </a:p>
          <a:p>
            <a:pPr lvl="2">
              <a:lnSpc>
                <a:spcPct val="80000"/>
              </a:lnSpc>
            </a:pPr>
            <a:r>
              <a:rPr lang="zh-CN" altLang="en-US" sz="2800" b="1" dirty="0">
                <a:sym typeface="+mn-ea"/>
              </a:rPr>
              <a:t>&lt;input type=datetime-local/&gt;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30815" cy="718820"/>
          </a:xfrm>
        </p:spPr>
        <p:txBody>
          <a:bodyPr>
            <a:normAutofit fontScale="90000"/>
          </a:bodyPr>
          <a:p>
            <a:r>
              <a:rPr lang="en-US" altLang="zh-CN"/>
              <a:t>                      </a:t>
            </a:r>
            <a:r>
              <a:rPr lang="zh-CN" altLang="en-US" sz="3200" dirty="0">
                <a:sym typeface="+mn-ea"/>
              </a:rPr>
              <a:t>html5表单新功能-多样的输入方式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375" y="1192530"/>
            <a:ext cx="11280775" cy="5563235"/>
          </a:xfrm>
        </p:spPr>
        <p:txBody>
          <a:bodyPr>
            <a:normAutofit lnSpcReduction="20000"/>
          </a:bodyPr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ym typeface="+mn-ea"/>
              </a:rPr>
              <a:t>number输入类型</a:t>
            </a:r>
            <a:endParaRPr lang="zh-CN" altLang="en-US" sz="2800" b="1" dirty="0"/>
          </a:p>
          <a:p>
            <a:pPr lvl="1">
              <a:lnSpc>
                <a:spcPct val="90000"/>
              </a:lnSpc>
            </a:pPr>
            <a:r>
              <a:rPr lang="zh-CN" altLang="en-US" sz="2800" dirty="0">
                <a:sym typeface="+mn-ea"/>
              </a:rPr>
              <a:t>说明：输入一个数字字符,若未输入则会抛出一个错误</a:t>
            </a:r>
            <a:endParaRPr lang="zh-CN" altLang="en-US" sz="2800" dirty="0"/>
          </a:p>
          <a:p>
            <a:pPr lvl="1">
              <a:lnSpc>
                <a:spcPct val="90000"/>
              </a:lnSpc>
            </a:pPr>
            <a:r>
              <a:rPr lang="zh-CN" altLang="en-US" sz="2800" dirty="0">
                <a:sym typeface="+mn-ea"/>
              </a:rPr>
              <a:t>格式：</a:t>
            </a:r>
            <a:endParaRPr lang="zh-CN" altLang="en-US" sz="2800" dirty="0"/>
          </a:p>
          <a:p>
            <a:pPr lvl="1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&lt;input type="number" max=10 min=0 step=1 value=5/&gt;</a:t>
            </a:r>
            <a:endParaRPr lang="zh-CN" altLang="en-US" sz="2800" dirty="0"/>
          </a:p>
          <a:p>
            <a:pPr lvl="2">
              <a:lnSpc>
                <a:spcPct val="90000"/>
              </a:lnSpc>
            </a:pPr>
            <a:r>
              <a:rPr lang="zh-CN" altLang="en-US" sz="2800" b="1" dirty="0">
                <a:sym typeface="+mn-ea"/>
              </a:rPr>
              <a:t>属性 值 描述</a:t>
            </a:r>
            <a:endParaRPr lang="zh-CN" altLang="en-US" sz="2800" b="1" dirty="0"/>
          </a:p>
          <a:p>
            <a:pPr lvl="3">
              <a:lnSpc>
                <a:spcPct val="90000"/>
              </a:lnSpc>
            </a:pPr>
            <a:r>
              <a:rPr lang="zh-CN" altLang="en-US" sz="2800" b="1" dirty="0">
                <a:sym typeface="+mn-ea"/>
              </a:rPr>
              <a:t>max number 规定允许的最大值</a:t>
            </a:r>
            <a:endParaRPr lang="zh-CN" altLang="en-US" sz="2800" b="1" dirty="0"/>
          </a:p>
          <a:p>
            <a:pPr lvl="3">
              <a:lnSpc>
                <a:spcPct val="90000"/>
              </a:lnSpc>
            </a:pPr>
            <a:r>
              <a:rPr lang="zh-CN" altLang="en-US" sz="2800" b="1" dirty="0">
                <a:sym typeface="+mn-ea"/>
              </a:rPr>
              <a:t>min number 规定允许的最小值</a:t>
            </a:r>
            <a:endParaRPr lang="zh-CN" altLang="en-US" sz="2800" b="1" dirty="0"/>
          </a:p>
          <a:p>
            <a:pPr lvl="3">
              <a:lnSpc>
                <a:spcPct val="90000"/>
              </a:lnSpc>
            </a:pPr>
            <a:r>
              <a:rPr lang="zh-CN" altLang="en-US" sz="2800" b="1" dirty="0">
                <a:sym typeface="+mn-ea"/>
              </a:rPr>
              <a:t>step number 规定合法的数字间隔（如果 step="3"，则合法的数是 0,3,6 等）</a:t>
            </a:r>
            <a:endParaRPr lang="zh-CN" altLang="en-US" sz="2800" b="1" dirty="0"/>
          </a:p>
          <a:p>
            <a:pPr lvl="3">
              <a:lnSpc>
                <a:spcPct val="90000"/>
              </a:lnSpc>
            </a:pPr>
            <a:r>
              <a:rPr lang="zh-CN" altLang="en-US" sz="2800" b="1" dirty="0">
                <a:sym typeface="+mn-ea"/>
              </a:rPr>
              <a:t>value number 规定默认值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6225" cy="600710"/>
          </a:xfrm>
        </p:spPr>
        <p:txBody>
          <a:bodyPr>
            <a:normAutofit fontScale="90000"/>
          </a:bodyPr>
          <a:p>
            <a:r>
              <a:rPr lang="en-US" altLang="zh-CN"/>
              <a:t>                 </a:t>
            </a:r>
            <a:r>
              <a:rPr lang="zh-CN" altLang="en-US" dirty="0">
                <a:sym typeface="+mn-ea"/>
              </a:rPr>
              <a:t>html5表单新功能-多样的输入方式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375" y="1192530"/>
            <a:ext cx="11280775" cy="5563235"/>
          </a:xfrm>
        </p:spPr>
        <p:txBody>
          <a:bodyPr>
            <a:normAutofit/>
          </a:bodyPr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ym typeface="+mn-ea"/>
              </a:rPr>
              <a:t>range滑块类型</a:t>
            </a:r>
            <a:endParaRPr lang="zh-CN" altLang="en-US" sz="2800" b="1" dirty="0"/>
          </a:p>
          <a:p>
            <a:pPr lvl="1">
              <a:lnSpc>
                <a:spcPct val="90000"/>
              </a:lnSpc>
            </a:pPr>
            <a:r>
              <a:rPr lang="zh-CN" altLang="en-US" sz="2800" dirty="0">
                <a:sym typeface="+mn-ea"/>
              </a:rPr>
              <a:t>说明：特定值的范围的数值，以滑动条显示</a:t>
            </a:r>
            <a:endParaRPr lang="zh-CN" altLang="en-US" sz="2800" dirty="0"/>
          </a:p>
          <a:p>
            <a:pPr lvl="1">
              <a:lnSpc>
                <a:spcPct val="90000"/>
              </a:lnSpc>
            </a:pPr>
            <a:r>
              <a:rPr lang="zh-CN" altLang="en-US" sz="2800" dirty="0">
                <a:sym typeface="+mn-ea"/>
              </a:rPr>
              <a:t>格式：</a:t>
            </a:r>
            <a:endParaRPr lang="zh-CN" altLang="en-US" sz="2800" dirty="0"/>
          </a:p>
          <a:p>
            <a:pPr lvl="1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     &lt;input type="range" max=10 min=0 step=1 value=5/&gt;</a:t>
            </a:r>
            <a:endParaRPr lang="zh-CN" altLang="en-US" sz="2800" dirty="0"/>
          </a:p>
          <a:p>
            <a:pPr lvl="2">
              <a:lnSpc>
                <a:spcPct val="90000"/>
              </a:lnSpc>
            </a:pPr>
            <a:r>
              <a:rPr lang="zh-CN" altLang="en-US" sz="2800" b="1" dirty="0">
                <a:sym typeface="+mn-ea"/>
              </a:rPr>
              <a:t>属性 值 描述</a:t>
            </a:r>
            <a:endParaRPr lang="zh-CN" altLang="en-US" sz="2800" b="1" dirty="0"/>
          </a:p>
          <a:p>
            <a:pPr lvl="3">
              <a:lnSpc>
                <a:spcPct val="90000"/>
              </a:lnSpc>
            </a:pPr>
            <a:r>
              <a:rPr lang="zh-CN" altLang="en-US" sz="2800" b="1" dirty="0">
                <a:sym typeface="+mn-ea"/>
              </a:rPr>
              <a:t>max number 规定允许的最大值</a:t>
            </a:r>
            <a:endParaRPr lang="zh-CN" altLang="en-US" sz="2800" b="1" dirty="0"/>
          </a:p>
          <a:p>
            <a:pPr lvl="3">
              <a:lnSpc>
                <a:spcPct val="90000"/>
              </a:lnSpc>
            </a:pPr>
            <a:r>
              <a:rPr lang="zh-CN" altLang="en-US" sz="2800" b="1" dirty="0">
                <a:sym typeface="+mn-ea"/>
              </a:rPr>
              <a:t>min number 规定允许的最小值</a:t>
            </a:r>
            <a:endParaRPr lang="zh-CN" altLang="en-US" sz="2800" b="1" dirty="0"/>
          </a:p>
          <a:p>
            <a:pPr lvl="3">
              <a:lnSpc>
                <a:spcPct val="90000"/>
              </a:lnSpc>
            </a:pPr>
            <a:r>
              <a:rPr lang="zh-CN" altLang="en-US" sz="2800" b="1" dirty="0">
                <a:sym typeface="+mn-ea"/>
              </a:rPr>
              <a:t>step number 规定合法的数字间隔（如果 step="3"，则合法的数是 -3,0,3,6 等）</a:t>
            </a:r>
            <a:endParaRPr lang="zh-CN" altLang="en-US" sz="2800" b="1" dirty="0"/>
          </a:p>
          <a:p>
            <a:pPr lvl="3">
              <a:lnSpc>
                <a:spcPct val="90000"/>
              </a:lnSpc>
            </a:pPr>
            <a:r>
              <a:rPr lang="zh-CN" altLang="en-US" sz="2800" b="1" dirty="0">
                <a:sym typeface="+mn-ea"/>
              </a:rPr>
              <a:t>value number 规定默认值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8935" cy="640715"/>
          </a:xfrm>
        </p:spPr>
        <p:txBody>
          <a:bodyPr>
            <a:normAutofit fontScale="90000"/>
          </a:bodyPr>
          <a:p>
            <a:r>
              <a:rPr lang="en-US" altLang="zh-CN"/>
              <a:t>               </a:t>
            </a:r>
            <a:r>
              <a:rPr lang="zh-CN" altLang="en-US" dirty="0">
                <a:sym typeface="+mn-ea"/>
              </a:rPr>
              <a:t>html5表单新功能-多样的输入方式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375" y="1192530"/>
            <a:ext cx="11280775" cy="5563235"/>
          </a:xfrm>
        </p:spPr>
        <p:txBody>
          <a:bodyPr>
            <a:normAutofit/>
          </a:bodyPr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ym typeface="+mn-ea"/>
              </a:rPr>
              <a:t>search输入类型</a:t>
            </a:r>
            <a:endParaRPr lang="zh-CN" altLang="en-US" sz="2800" b="1" dirty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说明：此类型表示输入的将是一个搜索关键字,通过results=s可显示一个搜索小图标。</a:t>
            </a:r>
            <a:endParaRPr lang="zh-CN" altLang="en-US" sz="2800" dirty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格式：</a:t>
            </a:r>
            <a:endParaRPr lang="zh-CN" altLang="en-US" sz="2800" dirty="0"/>
          </a:p>
          <a:p>
            <a:pPr lvl="2">
              <a:lnSpc>
                <a:spcPct val="80000"/>
              </a:lnSpc>
            </a:pPr>
            <a:r>
              <a:rPr lang="zh-CN" altLang="en-US" sz="2800" b="1" dirty="0">
                <a:sym typeface="+mn-ea"/>
              </a:rPr>
              <a:t>&lt;input type=search&gt;</a:t>
            </a:r>
            <a:endParaRPr lang="zh-CN" altLang="en-US" sz="2800" b="1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ym typeface="+mn-ea"/>
              </a:rPr>
              <a:t>tel输入类型</a:t>
            </a:r>
            <a:endParaRPr lang="zh-CN" altLang="en-US" sz="2800" b="1" dirty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说明：此此类型要求输入一个电话号码,但实际上它并没有特殊的验证,与text类型没什么区别.</a:t>
            </a:r>
            <a:endParaRPr lang="zh-CN" altLang="en-US" sz="2800" dirty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格式：</a:t>
            </a:r>
            <a:endParaRPr lang="zh-CN" altLang="en-US" sz="2800" dirty="0"/>
          </a:p>
          <a:p>
            <a:pPr lvl="2">
              <a:lnSpc>
                <a:spcPct val="80000"/>
              </a:lnSpc>
            </a:pPr>
            <a:r>
              <a:rPr lang="zh-CN" altLang="en-US" sz="2800" b="1" dirty="0">
                <a:sym typeface="+mn-ea"/>
              </a:rPr>
              <a:t>&lt;input type=tel&gt;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8935" cy="640715"/>
          </a:xfrm>
        </p:spPr>
        <p:txBody>
          <a:bodyPr>
            <a:normAutofit fontScale="90000"/>
          </a:bodyPr>
          <a:p>
            <a:r>
              <a:rPr lang="en-US" altLang="zh-CN"/>
              <a:t>               </a:t>
            </a:r>
            <a:r>
              <a:rPr lang="zh-CN" altLang="en-US" dirty="0">
                <a:sym typeface="+mn-ea"/>
              </a:rPr>
              <a:t>html5表单新功能-多样的输入方式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375" y="1192530"/>
            <a:ext cx="11280775" cy="5563235"/>
          </a:xfrm>
        </p:spPr>
        <p:txBody>
          <a:bodyPr>
            <a:normAutofit/>
          </a:bodyPr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 dirty="0">
                <a:sym typeface="+mn-ea"/>
              </a:rPr>
              <a:t>color输入类型</a:t>
            </a:r>
            <a:endParaRPr lang="zh-CN" altLang="en-US" sz="2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说明：此类型表单,可让用户通过颜色选择器选择一个颜色值,并反馈到该控件的value值中</a:t>
            </a:r>
            <a:endParaRPr lang="zh-CN" alt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格式：</a:t>
            </a:r>
            <a:endParaRPr lang="zh-CN" altLang="en-US" sz="2800" dirty="0"/>
          </a:p>
          <a:p>
            <a:pPr lvl="2"/>
            <a:r>
              <a:rPr lang="zh-CN" altLang="en-US" sz="2800" b="1" dirty="0">
                <a:sym typeface="+mn-ea"/>
              </a:rPr>
              <a:t>&lt;input type=color&gt;</a:t>
            </a:r>
            <a:endParaRPr lang="zh-CN" altLang="en-US" sz="2800" b="1" dirty="0"/>
          </a:p>
          <a:p>
            <a:pPr marL="457200" lvl="1" indent="0">
              <a:buNone/>
            </a:pPr>
            <a:endParaRPr lang="zh-CN" altLang="en-US" sz="2800" dirty="0"/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3090</Words>
  <Application>WPS 演示</Application>
  <PresentationFormat>宽屏</PresentationFormat>
  <Paragraphs>154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Calibri Light</vt:lpstr>
      <vt:lpstr>微软雅黑</vt:lpstr>
      <vt:lpstr>Calibri</vt:lpstr>
      <vt:lpstr>Office 主题</vt:lpstr>
      <vt:lpstr>H5之新增表单功能</vt:lpstr>
      <vt:lpstr>                      html5表单新功能解析</vt:lpstr>
      <vt:lpstr>                        html5表单新功能解析 </vt:lpstr>
      <vt:lpstr>      html5表单新功能-多样的输入方式                  </vt:lpstr>
      <vt:lpstr>                     html5表单新功能-多样的输入方式</vt:lpstr>
      <vt:lpstr>                      html5表单新功能-多样的输入方式</vt:lpstr>
      <vt:lpstr>                 html5表单新功能-多样的输入方式</vt:lpstr>
      <vt:lpstr>               html5表单新功能-多样的输入方式</vt:lpstr>
      <vt:lpstr>               html5表单新功能-多样的输入方式</vt:lpstr>
      <vt:lpstr>               html5表单新功能-新增属性</vt:lpstr>
      <vt:lpstr>               html5表单新功能-新增属性</vt:lpstr>
      <vt:lpstr>              html5表单新功能-新增属性</vt:lpstr>
      <vt:lpstr>               html5表单新功能-新增属性</vt:lpstr>
      <vt:lpstr>              html5表单新功能-新增属性</vt:lpstr>
      <vt:lpstr>              html5表单新功能-新增属性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琴琴</cp:lastModifiedBy>
  <cp:revision>24</cp:revision>
  <dcterms:created xsi:type="dcterms:W3CDTF">2015-05-05T08:02:00Z</dcterms:created>
  <dcterms:modified xsi:type="dcterms:W3CDTF">2017-02-15T14:40:09Z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