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298" autoAdjust="0"/>
  </p:normalViewPr>
  <p:slideViewPr>
    <p:cSldViewPr snapToGrid="0">
      <p:cViewPr>
        <p:scale>
          <a:sx n="100" d="100"/>
          <a:sy n="100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7E7DB-5314-48B4-A229-2651CDA1F8D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4156-FEBE-46CF-9C5A-F4329075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at this point you don’t get the pun, I don’t know what to tell you…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4156-FEBE-46CF-9C5A-F43290757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2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3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9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43915-94A7-4096-A314-8063BFBB4EB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FAF7A-FA08-4D11-86FB-FD540CC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2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9216" y="1313895"/>
            <a:ext cx="91440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4171" y="1390483"/>
            <a:ext cx="944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31369" y="1415303"/>
            <a:ext cx="621078" cy="639997"/>
            <a:chOff x="3331369" y="1415303"/>
            <a:chExt cx="621078" cy="639997"/>
          </a:xfrm>
        </p:grpSpPr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 flipH="1">
              <a:off x="3331369" y="1740336"/>
              <a:ext cx="438198" cy="358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769567" y="1648896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10" idx="2"/>
            </p:cNvCxnSpPr>
            <p:nvPr/>
          </p:nvCxnSpPr>
          <p:spPr>
            <a:xfrm flipH="1">
              <a:off x="3332196" y="1963860"/>
              <a:ext cx="246866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579062" y="1872420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2" idx="2"/>
            </p:cNvCxnSpPr>
            <p:nvPr/>
          </p:nvCxnSpPr>
          <p:spPr>
            <a:xfrm flipH="1">
              <a:off x="3332196" y="1506743"/>
              <a:ext cx="24686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579059" y="1415303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24321" y="1420337"/>
            <a:ext cx="621078" cy="639997"/>
            <a:chOff x="3331369" y="1415303"/>
            <a:chExt cx="621078" cy="639997"/>
          </a:xfrm>
        </p:grpSpPr>
        <p:cxnSp>
          <p:nvCxnSpPr>
            <p:cNvPr id="20" name="Straight Connector 19"/>
            <p:cNvCxnSpPr>
              <a:stCxn id="21" idx="2"/>
            </p:cNvCxnSpPr>
            <p:nvPr/>
          </p:nvCxnSpPr>
          <p:spPr>
            <a:xfrm flipH="1">
              <a:off x="3331369" y="1740336"/>
              <a:ext cx="438198" cy="35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769567" y="1648896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3" idx="2"/>
            </p:cNvCxnSpPr>
            <p:nvPr/>
          </p:nvCxnSpPr>
          <p:spPr>
            <a:xfrm flipH="1">
              <a:off x="3332196" y="1963860"/>
              <a:ext cx="24686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579062" y="1872420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 flipH="1">
              <a:off x="3332196" y="1506743"/>
              <a:ext cx="246863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579059" y="1415303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5400000">
            <a:off x="2525876" y="2258334"/>
            <a:ext cx="621078" cy="639997"/>
            <a:chOff x="3331369" y="1415303"/>
            <a:chExt cx="621078" cy="639997"/>
          </a:xfrm>
        </p:grpSpPr>
        <p:cxnSp>
          <p:nvCxnSpPr>
            <p:cNvPr id="27" name="Straight Connector 26"/>
            <p:cNvCxnSpPr>
              <a:stCxn id="28" idx="2"/>
            </p:cNvCxnSpPr>
            <p:nvPr/>
          </p:nvCxnSpPr>
          <p:spPr>
            <a:xfrm flipH="1">
              <a:off x="3331369" y="1740336"/>
              <a:ext cx="438198" cy="358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769567" y="1648896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30" idx="2"/>
            </p:cNvCxnSpPr>
            <p:nvPr/>
          </p:nvCxnSpPr>
          <p:spPr>
            <a:xfrm flipH="1">
              <a:off x="3332196" y="1963860"/>
              <a:ext cx="246866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579062" y="1872420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2" idx="2"/>
            </p:cNvCxnSpPr>
            <p:nvPr/>
          </p:nvCxnSpPr>
          <p:spPr>
            <a:xfrm flipH="1">
              <a:off x="3332196" y="1506743"/>
              <a:ext cx="246863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579059" y="1415303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>
            <a:off x="2520484" y="645063"/>
            <a:ext cx="621078" cy="639997"/>
            <a:chOff x="3331369" y="1415303"/>
            <a:chExt cx="621078" cy="639997"/>
          </a:xfrm>
        </p:grpSpPr>
        <p:cxnSp>
          <p:nvCxnSpPr>
            <p:cNvPr id="34" name="Straight Connector 33"/>
            <p:cNvCxnSpPr>
              <a:stCxn id="35" idx="2"/>
            </p:cNvCxnSpPr>
            <p:nvPr/>
          </p:nvCxnSpPr>
          <p:spPr>
            <a:xfrm flipH="1">
              <a:off x="3331369" y="1740336"/>
              <a:ext cx="438198" cy="35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769567" y="1648896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7" idx="2"/>
            </p:cNvCxnSpPr>
            <p:nvPr/>
          </p:nvCxnSpPr>
          <p:spPr>
            <a:xfrm flipH="1">
              <a:off x="3332196" y="1963860"/>
              <a:ext cx="24686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3579062" y="1872420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9" idx="2"/>
            </p:cNvCxnSpPr>
            <p:nvPr/>
          </p:nvCxnSpPr>
          <p:spPr>
            <a:xfrm flipH="1">
              <a:off x="3332196" y="1506743"/>
              <a:ext cx="24686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579059" y="1415303"/>
              <a:ext cx="182880" cy="182880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22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2019-07-16T01:04:21Z</dcterms:created>
  <dcterms:modified xsi:type="dcterms:W3CDTF">2019-07-16T01:12:03Z</dcterms:modified>
</cp:coreProperties>
</file>