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8E8277-454A-4049-9E22-37D575E28B6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7F3A5-F0F4-4AD9-87CE-3B282C293C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1837CD-C2AD-45D7-941B-2E8DCC459F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2671-952B-4654-9CB6-8C147144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dirty="0"/>
              <a:t>NEWS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DD15F-F6C4-46D4-97CD-5FAB0B34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Nguyễn nhật tiến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1511061397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Graphic 6" descr="Monitor">
            <a:extLst>
              <a:ext uri="{FF2B5EF4-FFF2-40B4-BE49-F238E27FC236}">
                <a16:creationId xmlns:a16="http://schemas.microsoft.com/office/drawing/2014/main" id="{2DF15299-E509-4454-B151-00090AB5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46" name="Straight Connector 3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92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04F-2BCD-4ED0-BEAF-7BF1EB2D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1"/>
          </a:xfrm>
        </p:spPr>
        <p:txBody>
          <a:bodyPr/>
          <a:lstStyle/>
          <a:p>
            <a:r>
              <a:rPr lang="vi-VN" b="1" dirty="0"/>
              <a:t>Chức năng người 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A02-A31A-48D7-8950-07AF92AA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Xem giới thiệu về </a:t>
            </a:r>
            <a:r>
              <a:rPr lang="en-US" sz="2800" dirty="0"/>
              <a:t>tin </a:t>
            </a:r>
            <a:r>
              <a:rPr lang="en-US" sz="2800" dirty="0" err="1"/>
              <a:t>tức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vi-VN" sz="2800" dirty="0"/>
              <a:t>.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Xem thông tin sản phẩm phân loại theo đặc điểm </a:t>
            </a:r>
            <a:r>
              <a:rPr lang="en-US" sz="2800" dirty="0"/>
              <a:t>tin </a:t>
            </a:r>
            <a:r>
              <a:rPr lang="en-US" sz="2800" dirty="0" err="1"/>
              <a:t>tức</a:t>
            </a:r>
            <a:r>
              <a:rPr lang="vi-VN" sz="2800" dirty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Cho phép User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(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đươc</a:t>
            </a:r>
            <a:r>
              <a:rPr lang="en-US" sz="2800" dirty="0"/>
              <a:t> admin </a:t>
            </a:r>
            <a:r>
              <a:rPr lang="en-US" sz="2800" dirty="0" err="1"/>
              <a:t>chấp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dirty="0"/>
              <a:t>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9DA-FB9A-43ED-B368-82863A60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Chức năng quản trị: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7150-5CEC-4477-8691-9DECB16D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vi-VN" sz="2800" dirty="0"/>
              <a:t>Cập nhật thông tin (Thêm, xóa, sửa) </a:t>
            </a:r>
            <a:r>
              <a:rPr lang="en-US" sz="2800" dirty="0"/>
              <a:t>tin </a:t>
            </a:r>
            <a:r>
              <a:rPr lang="en-US" sz="2800" dirty="0" err="1"/>
              <a:t>tức</a:t>
            </a:r>
            <a:r>
              <a:rPr lang="en-US" sz="2800" dirty="0"/>
              <a:t>.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2800" dirty="0"/>
              <a:t>Cập nhật thông tin (Thêm, xóa, sửa) </a:t>
            </a:r>
            <a:r>
              <a:rPr lang="en-US" sz="2800" dirty="0" err="1"/>
              <a:t>loại</a:t>
            </a:r>
            <a:r>
              <a:rPr lang="en-US" sz="2800" dirty="0"/>
              <a:t> tin </a:t>
            </a:r>
            <a:r>
              <a:rPr lang="en-US" sz="2800" dirty="0" err="1"/>
              <a:t>tức</a:t>
            </a:r>
            <a:r>
              <a:rPr lang="en-US" sz="2800" dirty="0"/>
              <a:t>.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vi-VN" sz="2800" dirty="0"/>
              <a:t>Cập nhật thông tin (Thêm, xóa, sửa) </a:t>
            </a:r>
            <a:r>
              <a:rPr lang="en-US" sz="2800" dirty="0" err="1"/>
              <a:t>tiểu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(sub </a:t>
            </a:r>
            <a:r>
              <a:rPr lang="en-US" sz="2800" dirty="0" err="1"/>
              <a:t>catergories</a:t>
            </a:r>
            <a:r>
              <a:rPr lang="en-US" sz="2800" dirty="0"/>
              <a:t>) tin </a:t>
            </a:r>
            <a:r>
              <a:rPr lang="en-US" sz="2800" dirty="0" err="1"/>
              <a:t>tức</a:t>
            </a:r>
            <a:r>
              <a:rPr lang="en-US" sz="2800" dirty="0"/>
              <a:t>.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/>
              <a:t>Chấp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admin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F1B2-DF3F-4C11-AC65-0952A013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48B-2097-4BE8-8678-A4821CC2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Xampp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TortoiseGit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F1B2-DF3F-4C11-AC65-0952A013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48B-2097-4BE8-8678-A4821CC2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Xampp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TortoiseGit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4F1B2-DF3F-4C11-AC65-0952A013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vi-VN" b="1" dirty="0"/>
              <a:t>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D5D1F-7DBD-4792-8A7E-BD97C8707F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48B-2097-4BE8-8678-A4821CC2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1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4F1B2-DF3F-4C11-AC65-0952A013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4B5FB-54EE-4232-B2D9-7C29EC42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01" y="645106"/>
            <a:ext cx="2309009" cy="52477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48B-2097-4BE8-8678-A4821CC2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67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4F1B2-DF3F-4C11-AC65-0952A013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B6D58-26E9-4A4A-8E1D-1D87AC8C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30294"/>
            <a:ext cx="6909801" cy="333397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48B-2097-4BE8-8678-A4821CC2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73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87B33-D90E-4594-9DFE-578415A2E14C}"/>
              </a:ext>
            </a:extLst>
          </p:cNvPr>
          <p:cNvSpPr txBox="1"/>
          <p:nvPr/>
        </p:nvSpPr>
        <p:spPr>
          <a:xfrm>
            <a:off x="2120348" y="1205948"/>
            <a:ext cx="76995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-50">
                <a:solidFill>
                  <a:srgbClr val="BD582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thuyết trình kết 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NEWS PORTAL</vt:lpstr>
      <vt:lpstr>Chức năng người dùng</vt:lpstr>
      <vt:lpstr>Chức năng quản trị:</vt:lpstr>
      <vt:lpstr>Công nghệ sử dụng</vt:lpstr>
      <vt:lpstr>Công nghệ sử dụng</vt:lpstr>
      <vt:lpstr>Cơ sở dữ liệu</vt:lpstr>
      <vt:lpstr>Giao diện chính</vt:lpstr>
      <vt:lpstr>Giao diện cho 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PORTAL</dc:title>
  <dc:creator>Tien</dc:creator>
  <cp:lastModifiedBy>Tien</cp:lastModifiedBy>
  <cp:revision>4</cp:revision>
  <dcterms:created xsi:type="dcterms:W3CDTF">2019-03-23T15:48:43Z</dcterms:created>
  <dcterms:modified xsi:type="dcterms:W3CDTF">2019-03-26T13:52:21Z</dcterms:modified>
</cp:coreProperties>
</file>