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F7010-062C-4BBC-B009-670B386BF210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E1ACB62-1CCA-4704-B95A-3916E4C55658}">
      <dgm:prSet/>
      <dgm:spPr/>
      <dgm:t>
        <a:bodyPr/>
        <a:lstStyle/>
        <a:p>
          <a:r>
            <a:rPr lang="en-US"/>
            <a:t>What’s AoE4?</a:t>
          </a:r>
        </a:p>
      </dgm:t>
    </dgm:pt>
    <dgm:pt modelId="{2064A736-2511-46DF-8408-0A7236D178EC}" type="parTrans" cxnId="{2A2E9663-EE30-4BF8-9225-2447F63D062E}">
      <dgm:prSet/>
      <dgm:spPr/>
      <dgm:t>
        <a:bodyPr/>
        <a:lstStyle/>
        <a:p>
          <a:endParaRPr lang="en-US"/>
        </a:p>
      </dgm:t>
    </dgm:pt>
    <dgm:pt modelId="{147B5738-8E44-4C8F-B8E3-9F312C0FD220}" type="sibTrans" cxnId="{2A2E9663-EE30-4BF8-9225-2447F63D062E}">
      <dgm:prSet/>
      <dgm:spPr/>
      <dgm:t>
        <a:bodyPr/>
        <a:lstStyle/>
        <a:p>
          <a:endParaRPr lang="en-US"/>
        </a:p>
      </dgm:t>
    </dgm:pt>
    <dgm:pt modelId="{A4EBCB11-F233-418A-A382-9413055E4A16}">
      <dgm:prSet/>
      <dgm:spPr/>
      <dgm:t>
        <a:bodyPr/>
        <a:lstStyle/>
        <a:p>
          <a:r>
            <a:rPr lang="en-US" dirty="0"/>
            <a:t>Brief introduction to AoE4 matchmaking challenges.</a:t>
          </a:r>
        </a:p>
      </dgm:t>
    </dgm:pt>
    <dgm:pt modelId="{4919F920-73AA-4DB8-86B8-50E7DDF860E8}" type="parTrans" cxnId="{E305171C-7096-4DCB-A328-A20A18A23DC0}">
      <dgm:prSet/>
      <dgm:spPr/>
      <dgm:t>
        <a:bodyPr/>
        <a:lstStyle/>
        <a:p>
          <a:endParaRPr lang="en-US"/>
        </a:p>
      </dgm:t>
    </dgm:pt>
    <dgm:pt modelId="{F2A72625-A7F8-4597-A4AD-F055584922F7}" type="sibTrans" cxnId="{E305171C-7096-4DCB-A328-A20A18A23DC0}">
      <dgm:prSet/>
      <dgm:spPr/>
      <dgm:t>
        <a:bodyPr/>
        <a:lstStyle/>
        <a:p>
          <a:endParaRPr lang="en-US"/>
        </a:p>
      </dgm:t>
    </dgm:pt>
    <dgm:pt modelId="{E169CA80-FAB0-4582-BB22-B2F7F0E69DF7}">
      <dgm:prSet/>
      <dgm:spPr/>
      <dgm:t>
        <a:bodyPr/>
        <a:lstStyle/>
        <a:p>
          <a:r>
            <a:rPr lang="en-US" dirty="0"/>
            <a:t>Objective: Fair, balanced matches using ML &amp; Clustering.</a:t>
          </a:r>
        </a:p>
      </dgm:t>
    </dgm:pt>
    <dgm:pt modelId="{3AE74DC8-48CD-405E-A54B-F1E988769433}" type="parTrans" cxnId="{2F802D3A-6F79-4D70-879A-C04BF0DD9F51}">
      <dgm:prSet/>
      <dgm:spPr/>
      <dgm:t>
        <a:bodyPr/>
        <a:lstStyle/>
        <a:p>
          <a:endParaRPr lang="en-US"/>
        </a:p>
      </dgm:t>
    </dgm:pt>
    <dgm:pt modelId="{9C1425D9-03FB-4DF1-8CEF-E7B3A55DC9D1}" type="sibTrans" cxnId="{2F802D3A-6F79-4D70-879A-C04BF0DD9F51}">
      <dgm:prSet/>
      <dgm:spPr/>
      <dgm:t>
        <a:bodyPr/>
        <a:lstStyle/>
        <a:p>
          <a:endParaRPr lang="en-US"/>
        </a:p>
      </dgm:t>
    </dgm:pt>
    <dgm:pt modelId="{868A9156-3AC8-4188-BAC3-0E676F4CB4D3}">
      <dgm:prSet/>
      <dgm:spPr/>
      <dgm:t>
        <a:bodyPr/>
        <a:lstStyle/>
        <a:p>
          <a:r>
            <a:rPr lang="en-US" dirty="0"/>
            <a:t>Traditional matchmaking system vs ML based matchmaking system</a:t>
          </a:r>
        </a:p>
      </dgm:t>
    </dgm:pt>
    <dgm:pt modelId="{39F6AD7D-8108-41BD-98F4-3DB74DF138A8}" type="parTrans" cxnId="{EFF5E252-82E4-406A-8B57-B26EA02FC7D4}">
      <dgm:prSet/>
      <dgm:spPr/>
      <dgm:t>
        <a:bodyPr/>
        <a:lstStyle/>
        <a:p>
          <a:endParaRPr lang="en-US"/>
        </a:p>
      </dgm:t>
    </dgm:pt>
    <dgm:pt modelId="{E764FD86-59D0-450E-8141-9242ACA646C5}" type="sibTrans" cxnId="{EFF5E252-82E4-406A-8B57-B26EA02FC7D4}">
      <dgm:prSet/>
      <dgm:spPr/>
      <dgm:t>
        <a:bodyPr/>
        <a:lstStyle/>
        <a:p>
          <a:endParaRPr lang="en-US"/>
        </a:p>
      </dgm:t>
    </dgm:pt>
    <dgm:pt modelId="{773DEC5F-07A2-4DC7-BA14-FC9A06A3C3CB}" type="pres">
      <dgm:prSet presAssocID="{B1FF7010-062C-4BBC-B009-670B386BF210}" presName="outerComposite" presStyleCnt="0">
        <dgm:presLayoutVars>
          <dgm:chMax val="5"/>
          <dgm:dir/>
          <dgm:resizeHandles val="exact"/>
        </dgm:presLayoutVars>
      </dgm:prSet>
      <dgm:spPr/>
    </dgm:pt>
    <dgm:pt modelId="{943BABC0-396A-4995-9039-7F1F8C751D57}" type="pres">
      <dgm:prSet presAssocID="{B1FF7010-062C-4BBC-B009-670B386BF210}" presName="dummyMaxCanvas" presStyleCnt="0">
        <dgm:presLayoutVars/>
      </dgm:prSet>
      <dgm:spPr/>
    </dgm:pt>
    <dgm:pt modelId="{04E051A7-AF17-49BE-9635-1D63FC8762C5}" type="pres">
      <dgm:prSet presAssocID="{B1FF7010-062C-4BBC-B009-670B386BF210}" presName="FourNodes_1" presStyleLbl="node1" presStyleIdx="0" presStyleCnt="4">
        <dgm:presLayoutVars>
          <dgm:bulletEnabled val="1"/>
        </dgm:presLayoutVars>
      </dgm:prSet>
      <dgm:spPr/>
    </dgm:pt>
    <dgm:pt modelId="{D704FB58-9B9C-430B-B781-43CF403AFC54}" type="pres">
      <dgm:prSet presAssocID="{B1FF7010-062C-4BBC-B009-670B386BF210}" presName="FourNodes_2" presStyleLbl="node1" presStyleIdx="1" presStyleCnt="4">
        <dgm:presLayoutVars>
          <dgm:bulletEnabled val="1"/>
        </dgm:presLayoutVars>
      </dgm:prSet>
      <dgm:spPr/>
    </dgm:pt>
    <dgm:pt modelId="{F70D9A8D-57AD-4C89-B8D5-C3CEDD286807}" type="pres">
      <dgm:prSet presAssocID="{B1FF7010-062C-4BBC-B009-670B386BF210}" presName="FourNodes_3" presStyleLbl="node1" presStyleIdx="2" presStyleCnt="4">
        <dgm:presLayoutVars>
          <dgm:bulletEnabled val="1"/>
        </dgm:presLayoutVars>
      </dgm:prSet>
      <dgm:spPr/>
    </dgm:pt>
    <dgm:pt modelId="{E94B2BEE-550E-44DA-B97B-671821312375}" type="pres">
      <dgm:prSet presAssocID="{B1FF7010-062C-4BBC-B009-670B386BF210}" presName="FourNodes_4" presStyleLbl="node1" presStyleIdx="3" presStyleCnt="4">
        <dgm:presLayoutVars>
          <dgm:bulletEnabled val="1"/>
        </dgm:presLayoutVars>
      </dgm:prSet>
      <dgm:spPr/>
    </dgm:pt>
    <dgm:pt modelId="{BCAB322E-A459-4CFD-BE2D-0FA172441910}" type="pres">
      <dgm:prSet presAssocID="{B1FF7010-062C-4BBC-B009-670B386BF210}" presName="FourConn_1-2" presStyleLbl="fgAccFollowNode1" presStyleIdx="0" presStyleCnt="3">
        <dgm:presLayoutVars>
          <dgm:bulletEnabled val="1"/>
        </dgm:presLayoutVars>
      </dgm:prSet>
      <dgm:spPr/>
    </dgm:pt>
    <dgm:pt modelId="{4655B8B5-6370-4BB9-940F-1C1C0A68FDCF}" type="pres">
      <dgm:prSet presAssocID="{B1FF7010-062C-4BBC-B009-670B386BF210}" presName="FourConn_2-3" presStyleLbl="fgAccFollowNode1" presStyleIdx="1" presStyleCnt="3">
        <dgm:presLayoutVars>
          <dgm:bulletEnabled val="1"/>
        </dgm:presLayoutVars>
      </dgm:prSet>
      <dgm:spPr/>
    </dgm:pt>
    <dgm:pt modelId="{E41D9BE8-E5D7-47A5-92ED-CD8A62AAB42E}" type="pres">
      <dgm:prSet presAssocID="{B1FF7010-062C-4BBC-B009-670B386BF210}" presName="FourConn_3-4" presStyleLbl="fgAccFollowNode1" presStyleIdx="2" presStyleCnt="3">
        <dgm:presLayoutVars>
          <dgm:bulletEnabled val="1"/>
        </dgm:presLayoutVars>
      </dgm:prSet>
      <dgm:spPr/>
    </dgm:pt>
    <dgm:pt modelId="{7F68AEBC-1ADF-4063-851B-6D228F0C8265}" type="pres">
      <dgm:prSet presAssocID="{B1FF7010-062C-4BBC-B009-670B386BF210}" presName="FourNodes_1_text" presStyleLbl="node1" presStyleIdx="3" presStyleCnt="4">
        <dgm:presLayoutVars>
          <dgm:bulletEnabled val="1"/>
        </dgm:presLayoutVars>
      </dgm:prSet>
      <dgm:spPr/>
    </dgm:pt>
    <dgm:pt modelId="{A6DAB29D-CB0A-441D-880B-11A0979C6799}" type="pres">
      <dgm:prSet presAssocID="{B1FF7010-062C-4BBC-B009-670B386BF210}" presName="FourNodes_2_text" presStyleLbl="node1" presStyleIdx="3" presStyleCnt="4">
        <dgm:presLayoutVars>
          <dgm:bulletEnabled val="1"/>
        </dgm:presLayoutVars>
      </dgm:prSet>
      <dgm:spPr/>
    </dgm:pt>
    <dgm:pt modelId="{63943ABB-7D7D-402D-B145-13F9017B2D49}" type="pres">
      <dgm:prSet presAssocID="{B1FF7010-062C-4BBC-B009-670B386BF210}" presName="FourNodes_3_text" presStyleLbl="node1" presStyleIdx="3" presStyleCnt="4">
        <dgm:presLayoutVars>
          <dgm:bulletEnabled val="1"/>
        </dgm:presLayoutVars>
      </dgm:prSet>
      <dgm:spPr/>
    </dgm:pt>
    <dgm:pt modelId="{8205F4BB-FE40-43C7-BEE1-98BA71C974AD}" type="pres">
      <dgm:prSet presAssocID="{B1FF7010-062C-4BBC-B009-670B386BF2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305171C-7096-4DCB-A328-A20A18A23DC0}" srcId="{B1FF7010-062C-4BBC-B009-670B386BF210}" destId="{A4EBCB11-F233-418A-A382-9413055E4A16}" srcOrd="1" destOrd="0" parTransId="{4919F920-73AA-4DB8-86B8-50E7DDF860E8}" sibTransId="{F2A72625-A7F8-4597-A4AD-F055584922F7}"/>
    <dgm:cxn modelId="{B0B9FD1E-8FC8-4CC7-A5D8-DA686991E0F0}" type="presOf" srcId="{CE1ACB62-1CCA-4704-B95A-3916E4C55658}" destId="{7F68AEBC-1ADF-4063-851B-6D228F0C8265}" srcOrd="1" destOrd="0" presId="urn:microsoft.com/office/officeart/2005/8/layout/vProcess5"/>
    <dgm:cxn modelId="{5538EE2B-6765-4A54-A123-4749937CE6EB}" type="presOf" srcId="{E169CA80-FAB0-4582-BB22-B2F7F0E69DF7}" destId="{63943ABB-7D7D-402D-B145-13F9017B2D49}" srcOrd="1" destOrd="0" presId="urn:microsoft.com/office/officeart/2005/8/layout/vProcess5"/>
    <dgm:cxn modelId="{2F802D3A-6F79-4D70-879A-C04BF0DD9F51}" srcId="{B1FF7010-062C-4BBC-B009-670B386BF210}" destId="{E169CA80-FAB0-4582-BB22-B2F7F0E69DF7}" srcOrd="2" destOrd="0" parTransId="{3AE74DC8-48CD-405E-A54B-F1E988769433}" sibTransId="{9C1425D9-03FB-4DF1-8CEF-E7B3A55DC9D1}"/>
    <dgm:cxn modelId="{13B33A5B-C7EB-496D-88DB-6A5D6C865710}" type="presOf" srcId="{9C1425D9-03FB-4DF1-8CEF-E7B3A55DC9D1}" destId="{E41D9BE8-E5D7-47A5-92ED-CD8A62AAB42E}" srcOrd="0" destOrd="0" presId="urn:microsoft.com/office/officeart/2005/8/layout/vProcess5"/>
    <dgm:cxn modelId="{83ED155E-183F-4707-849F-C84B54BA137E}" type="presOf" srcId="{A4EBCB11-F233-418A-A382-9413055E4A16}" destId="{A6DAB29D-CB0A-441D-880B-11A0979C6799}" srcOrd="1" destOrd="0" presId="urn:microsoft.com/office/officeart/2005/8/layout/vProcess5"/>
    <dgm:cxn modelId="{2A2E9663-EE30-4BF8-9225-2447F63D062E}" srcId="{B1FF7010-062C-4BBC-B009-670B386BF210}" destId="{CE1ACB62-1CCA-4704-B95A-3916E4C55658}" srcOrd="0" destOrd="0" parTransId="{2064A736-2511-46DF-8408-0A7236D178EC}" sibTransId="{147B5738-8E44-4C8F-B8E3-9F312C0FD220}"/>
    <dgm:cxn modelId="{B6C07070-ED35-4B16-A180-7171BE8D9732}" type="presOf" srcId="{F2A72625-A7F8-4597-A4AD-F055584922F7}" destId="{4655B8B5-6370-4BB9-940F-1C1C0A68FDCF}" srcOrd="0" destOrd="0" presId="urn:microsoft.com/office/officeart/2005/8/layout/vProcess5"/>
    <dgm:cxn modelId="{EFF5E252-82E4-406A-8B57-B26EA02FC7D4}" srcId="{B1FF7010-062C-4BBC-B009-670B386BF210}" destId="{868A9156-3AC8-4188-BAC3-0E676F4CB4D3}" srcOrd="3" destOrd="0" parTransId="{39F6AD7D-8108-41BD-98F4-3DB74DF138A8}" sibTransId="{E764FD86-59D0-450E-8141-9242ACA646C5}"/>
    <dgm:cxn modelId="{B091E788-9352-49D6-8765-82890C39CF61}" type="presOf" srcId="{E169CA80-FAB0-4582-BB22-B2F7F0E69DF7}" destId="{F70D9A8D-57AD-4C89-B8D5-C3CEDD286807}" srcOrd="0" destOrd="0" presId="urn:microsoft.com/office/officeart/2005/8/layout/vProcess5"/>
    <dgm:cxn modelId="{6012DDBC-00CF-408C-8891-835750BDF5C6}" type="presOf" srcId="{CE1ACB62-1CCA-4704-B95A-3916E4C55658}" destId="{04E051A7-AF17-49BE-9635-1D63FC8762C5}" srcOrd="0" destOrd="0" presId="urn:microsoft.com/office/officeart/2005/8/layout/vProcess5"/>
    <dgm:cxn modelId="{1B0005DA-19BE-4494-9380-B525B0EDC153}" type="presOf" srcId="{868A9156-3AC8-4188-BAC3-0E676F4CB4D3}" destId="{8205F4BB-FE40-43C7-BEE1-98BA71C974AD}" srcOrd="1" destOrd="0" presId="urn:microsoft.com/office/officeart/2005/8/layout/vProcess5"/>
    <dgm:cxn modelId="{D1C32DE2-2495-4FCF-8220-B238F1239AAE}" type="presOf" srcId="{868A9156-3AC8-4188-BAC3-0E676F4CB4D3}" destId="{E94B2BEE-550E-44DA-B97B-671821312375}" srcOrd="0" destOrd="0" presId="urn:microsoft.com/office/officeart/2005/8/layout/vProcess5"/>
    <dgm:cxn modelId="{B0AB17F4-351E-41D7-8CF0-23B21EB21E7F}" type="presOf" srcId="{147B5738-8E44-4C8F-B8E3-9F312C0FD220}" destId="{BCAB322E-A459-4CFD-BE2D-0FA172441910}" srcOrd="0" destOrd="0" presId="urn:microsoft.com/office/officeart/2005/8/layout/vProcess5"/>
    <dgm:cxn modelId="{B18788FC-6E80-4A0E-9E4F-6CDAAD407B8C}" type="presOf" srcId="{A4EBCB11-F233-418A-A382-9413055E4A16}" destId="{D704FB58-9B9C-430B-B781-43CF403AFC54}" srcOrd="0" destOrd="0" presId="urn:microsoft.com/office/officeart/2005/8/layout/vProcess5"/>
    <dgm:cxn modelId="{ED7D39FD-E6B1-4238-8D8F-BF239408325A}" type="presOf" srcId="{B1FF7010-062C-4BBC-B009-670B386BF210}" destId="{773DEC5F-07A2-4DC7-BA14-FC9A06A3C3CB}" srcOrd="0" destOrd="0" presId="urn:microsoft.com/office/officeart/2005/8/layout/vProcess5"/>
    <dgm:cxn modelId="{E6B48B33-F27B-4A96-B114-75BEF688C315}" type="presParOf" srcId="{773DEC5F-07A2-4DC7-BA14-FC9A06A3C3CB}" destId="{943BABC0-396A-4995-9039-7F1F8C751D57}" srcOrd="0" destOrd="0" presId="urn:microsoft.com/office/officeart/2005/8/layout/vProcess5"/>
    <dgm:cxn modelId="{FCC4AB4A-343B-457D-B732-34074BFDEFAC}" type="presParOf" srcId="{773DEC5F-07A2-4DC7-BA14-FC9A06A3C3CB}" destId="{04E051A7-AF17-49BE-9635-1D63FC8762C5}" srcOrd="1" destOrd="0" presId="urn:microsoft.com/office/officeart/2005/8/layout/vProcess5"/>
    <dgm:cxn modelId="{E73904A8-9826-42D9-9C3F-744BF609A1F3}" type="presParOf" srcId="{773DEC5F-07A2-4DC7-BA14-FC9A06A3C3CB}" destId="{D704FB58-9B9C-430B-B781-43CF403AFC54}" srcOrd="2" destOrd="0" presId="urn:microsoft.com/office/officeart/2005/8/layout/vProcess5"/>
    <dgm:cxn modelId="{36A7EB0B-97B7-46D7-A600-88F1D8A35D88}" type="presParOf" srcId="{773DEC5F-07A2-4DC7-BA14-FC9A06A3C3CB}" destId="{F70D9A8D-57AD-4C89-B8D5-C3CEDD286807}" srcOrd="3" destOrd="0" presId="urn:microsoft.com/office/officeart/2005/8/layout/vProcess5"/>
    <dgm:cxn modelId="{DCE58188-7089-4FE2-A152-F55575162A3F}" type="presParOf" srcId="{773DEC5F-07A2-4DC7-BA14-FC9A06A3C3CB}" destId="{E94B2BEE-550E-44DA-B97B-671821312375}" srcOrd="4" destOrd="0" presId="urn:microsoft.com/office/officeart/2005/8/layout/vProcess5"/>
    <dgm:cxn modelId="{32625736-0F32-4460-881E-52A80FA7C32D}" type="presParOf" srcId="{773DEC5F-07A2-4DC7-BA14-FC9A06A3C3CB}" destId="{BCAB322E-A459-4CFD-BE2D-0FA172441910}" srcOrd="5" destOrd="0" presId="urn:microsoft.com/office/officeart/2005/8/layout/vProcess5"/>
    <dgm:cxn modelId="{CCC32674-24EE-465D-B305-E3DEE134F90F}" type="presParOf" srcId="{773DEC5F-07A2-4DC7-BA14-FC9A06A3C3CB}" destId="{4655B8B5-6370-4BB9-940F-1C1C0A68FDCF}" srcOrd="6" destOrd="0" presId="urn:microsoft.com/office/officeart/2005/8/layout/vProcess5"/>
    <dgm:cxn modelId="{47E00F4D-48A6-41A0-A3FB-2C8D6B583063}" type="presParOf" srcId="{773DEC5F-07A2-4DC7-BA14-FC9A06A3C3CB}" destId="{E41D9BE8-E5D7-47A5-92ED-CD8A62AAB42E}" srcOrd="7" destOrd="0" presId="urn:microsoft.com/office/officeart/2005/8/layout/vProcess5"/>
    <dgm:cxn modelId="{4792C733-EC6A-4931-9DF5-A84642252517}" type="presParOf" srcId="{773DEC5F-07A2-4DC7-BA14-FC9A06A3C3CB}" destId="{7F68AEBC-1ADF-4063-851B-6D228F0C8265}" srcOrd="8" destOrd="0" presId="urn:microsoft.com/office/officeart/2005/8/layout/vProcess5"/>
    <dgm:cxn modelId="{B4C7BE16-5495-4F49-8FCD-83C891C2B56C}" type="presParOf" srcId="{773DEC5F-07A2-4DC7-BA14-FC9A06A3C3CB}" destId="{A6DAB29D-CB0A-441D-880B-11A0979C6799}" srcOrd="9" destOrd="0" presId="urn:microsoft.com/office/officeart/2005/8/layout/vProcess5"/>
    <dgm:cxn modelId="{9A22886D-4117-4FB8-B6ED-6AAF4F904531}" type="presParOf" srcId="{773DEC5F-07A2-4DC7-BA14-FC9A06A3C3CB}" destId="{63943ABB-7D7D-402D-B145-13F9017B2D49}" srcOrd="10" destOrd="0" presId="urn:microsoft.com/office/officeart/2005/8/layout/vProcess5"/>
    <dgm:cxn modelId="{F1D749B1-000B-437A-81A7-56B24757DDC5}" type="presParOf" srcId="{773DEC5F-07A2-4DC7-BA14-FC9A06A3C3CB}" destId="{8205F4BB-FE40-43C7-BEE1-98BA71C974A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91F0E-6B63-4918-82AC-C7A970321E62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8BB3EB9-04D8-4CC2-B45C-B2E6E8C12AED}">
      <dgm:prSet/>
      <dgm:spPr/>
      <dgm:t>
        <a:bodyPr/>
        <a:lstStyle/>
        <a:p>
          <a:r>
            <a:rPr lang="en-US"/>
            <a:t>Classification model (XGBoostClassifier) to predict match outcome probabilities.</a:t>
          </a:r>
        </a:p>
      </dgm:t>
    </dgm:pt>
    <dgm:pt modelId="{76ED5DC9-B906-4D13-8174-22590D265F6E}" type="parTrans" cxnId="{33F88886-7108-491A-ABC2-36BE1501D4BF}">
      <dgm:prSet/>
      <dgm:spPr/>
      <dgm:t>
        <a:bodyPr/>
        <a:lstStyle/>
        <a:p>
          <a:endParaRPr lang="en-US"/>
        </a:p>
      </dgm:t>
    </dgm:pt>
    <dgm:pt modelId="{10005970-D1B1-4447-9CF2-75FA203772D6}" type="sibTrans" cxnId="{33F88886-7108-491A-ABC2-36BE1501D4BF}">
      <dgm:prSet/>
      <dgm:spPr/>
      <dgm:t>
        <a:bodyPr/>
        <a:lstStyle/>
        <a:p>
          <a:endParaRPr lang="en-US"/>
        </a:p>
      </dgm:t>
    </dgm:pt>
    <dgm:pt modelId="{CE981C99-C72B-4E7C-BEE8-A00D8C774DD6}">
      <dgm:prSet/>
      <dgm:spPr/>
      <dgm:t>
        <a:bodyPr/>
        <a:lstStyle/>
        <a:p>
          <a:r>
            <a:rPr lang="en-US"/>
            <a:t>Clustering (KMeans) for grouping similar players.</a:t>
          </a:r>
        </a:p>
      </dgm:t>
    </dgm:pt>
    <dgm:pt modelId="{955FC430-039A-4277-AD4A-463581B619D0}" type="parTrans" cxnId="{0CD31EC1-3909-44FA-8F73-322769CF3958}">
      <dgm:prSet/>
      <dgm:spPr/>
      <dgm:t>
        <a:bodyPr/>
        <a:lstStyle/>
        <a:p>
          <a:endParaRPr lang="en-US"/>
        </a:p>
      </dgm:t>
    </dgm:pt>
    <dgm:pt modelId="{6E1A5258-2C6A-432D-9CE6-73047569FF7C}" type="sibTrans" cxnId="{0CD31EC1-3909-44FA-8F73-322769CF3958}">
      <dgm:prSet/>
      <dgm:spPr/>
      <dgm:t>
        <a:bodyPr/>
        <a:lstStyle/>
        <a:p>
          <a:endParaRPr lang="en-US"/>
        </a:p>
      </dgm:t>
    </dgm:pt>
    <dgm:pt modelId="{52025C29-D3BB-4DAE-BE68-65D7390B1F18}">
      <dgm:prSet/>
      <dgm:spPr/>
      <dgm:t>
        <a:bodyPr/>
        <a:lstStyle/>
        <a:p>
          <a:r>
            <a:rPr lang="en-US"/>
            <a:t>Fallback ELO logic for unmatched scenarios.</a:t>
          </a:r>
        </a:p>
      </dgm:t>
    </dgm:pt>
    <dgm:pt modelId="{6DAA56BD-6CD6-4E12-AB0C-1DC334E8BE0C}" type="parTrans" cxnId="{DD7CE0EB-001E-45CD-BFC2-9B2A15477A5C}">
      <dgm:prSet/>
      <dgm:spPr/>
      <dgm:t>
        <a:bodyPr/>
        <a:lstStyle/>
        <a:p>
          <a:endParaRPr lang="en-US"/>
        </a:p>
      </dgm:t>
    </dgm:pt>
    <dgm:pt modelId="{59D94860-99CB-4524-BF4E-FB1A84A76B37}" type="sibTrans" cxnId="{DD7CE0EB-001E-45CD-BFC2-9B2A15477A5C}">
      <dgm:prSet/>
      <dgm:spPr/>
      <dgm:t>
        <a:bodyPr/>
        <a:lstStyle/>
        <a:p>
          <a:endParaRPr lang="en-US"/>
        </a:p>
      </dgm:t>
    </dgm:pt>
    <dgm:pt modelId="{3737070A-9330-44B6-A3FA-85FAD6542772}" type="pres">
      <dgm:prSet presAssocID="{2CC91F0E-6B63-4918-82AC-C7A970321E62}" presName="outerComposite" presStyleCnt="0">
        <dgm:presLayoutVars>
          <dgm:chMax val="5"/>
          <dgm:dir/>
          <dgm:resizeHandles val="exact"/>
        </dgm:presLayoutVars>
      </dgm:prSet>
      <dgm:spPr/>
    </dgm:pt>
    <dgm:pt modelId="{3B2CCE25-3E7F-4EBD-840C-4F8F0D63E2B2}" type="pres">
      <dgm:prSet presAssocID="{2CC91F0E-6B63-4918-82AC-C7A970321E62}" presName="dummyMaxCanvas" presStyleCnt="0">
        <dgm:presLayoutVars/>
      </dgm:prSet>
      <dgm:spPr/>
    </dgm:pt>
    <dgm:pt modelId="{29DD6B0D-2C1C-4198-8E51-75571EABCB4A}" type="pres">
      <dgm:prSet presAssocID="{2CC91F0E-6B63-4918-82AC-C7A970321E62}" presName="ThreeNodes_1" presStyleLbl="node1" presStyleIdx="0" presStyleCnt="3">
        <dgm:presLayoutVars>
          <dgm:bulletEnabled val="1"/>
        </dgm:presLayoutVars>
      </dgm:prSet>
      <dgm:spPr/>
    </dgm:pt>
    <dgm:pt modelId="{CEFF7E38-9966-4323-8491-BC71EE3A0716}" type="pres">
      <dgm:prSet presAssocID="{2CC91F0E-6B63-4918-82AC-C7A970321E62}" presName="ThreeNodes_2" presStyleLbl="node1" presStyleIdx="1" presStyleCnt="3">
        <dgm:presLayoutVars>
          <dgm:bulletEnabled val="1"/>
        </dgm:presLayoutVars>
      </dgm:prSet>
      <dgm:spPr/>
    </dgm:pt>
    <dgm:pt modelId="{B01E385D-7BD2-414A-B8DD-8BF9BF3ABB8E}" type="pres">
      <dgm:prSet presAssocID="{2CC91F0E-6B63-4918-82AC-C7A970321E62}" presName="ThreeNodes_3" presStyleLbl="node1" presStyleIdx="2" presStyleCnt="3">
        <dgm:presLayoutVars>
          <dgm:bulletEnabled val="1"/>
        </dgm:presLayoutVars>
      </dgm:prSet>
      <dgm:spPr/>
    </dgm:pt>
    <dgm:pt modelId="{9527C9F9-C0F1-4BA4-AEE0-DC832DC4404D}" type="pres">
      <dgm:prSet presAssocID="{2CC91F0E-6B63-4918-82AC-C7A970321E62}" presName="ThreeConn_1-2" presStyleLbl="fgAccFollowNode1" presStyleIdx="0" presStyleCnt="2">
        <dgm:presLayoutVars>
          <dgm:bulletEnabled val="1"/>
        </dgm:presLayoutVars>
      </dgm:prSet>
      <dgm:spPr/>
    </dgm:pt>
    <dgm:pt modelId="{14BE8037-CDD7-419A-989E-768376D52AD5}" type="pres">
      <dgm:prSet presAssocID="{2CC91F0E-6B63-4918-82AC-C7A970321E62}" presName="ThreeConn_2-3" presStyleLbl="fgAccFollowNode1" presStyleIdx="1" presStyleCnt="2">
        <dgm:presLayoutVars>
          <dgm:bulletEnabled val="1"/>
        </dgm:presLayoutVars>
      </dgm:prSet>
      <dgm:spPr/>
    </dgm:pt>
    <dgm:pt modelId="{9E72E343-BCE5-48D1-81CC-ABD4357192A3}" type="pres">
      <dgm:prSet presAssocID="{2CC91F0E-6B63-4918-82AC-C7A970321E62}" presName="ThreeNodes_1_text" presStyleLbl="node1" presStyleIdx="2" presStyleCnt="3">
        <dgm:presLayoutVars>
          <dgm:bulletEnabled val="1"/>
        </dgm:presLayoutVars>
      </dgm:prSet>
      <dgm:spPr/>
    </dgm:pt>
    <dgm:pt modelId="{A6DF1A5E-F3A1-4F49-8074-0BAA22B6C6B0}" type="pres">
      <dgm:prSet presAssocID="{2CC91F0E-6B63-4918-82AC-C7A970321E62}" presName="ThreeNodes_2_text" presStyleLbl="node1" presStyleIdx="2" presStyleCnt="3">
        <dgm:presLayoutVars>
          <dgm:bulletEnabled val="1"/>
        </dgm:presLayoutVars>
      </dgm:prSet>
      <dgm:spPr/>
    </dgm:pt>
    <dgm:pt modelId="{7A36DF09-9675-42B6-A5B7-9C596CFB5055}" type="pres">
      <dgm:prSet presAssocID="{2CC91F0E-6B63-4918-82AC-C7A970321E6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6E5120D-E519-4CFD-A856-C4A83746376C}" type="presOf" srcId="{08BB3EB9-04D8-4CC2-B45C-B2E6E8C12AED}" destId="{29DD6B0D-2C1C-4198-8E51-75571EABCB4A}" srcOrd="0" destOrd="0" presId="urn:microsoft.com/office/officeart/2005/8/layout/vProcess5"/>
    <dgm:cxn modelId="{7140FC19-34A6-4857-A8A7-46C6FD67BC20}" type="presOf" srcId="{52025C29-D3BB-4DAE-BE68-65D7390B1F18}" destId="{B01E385D-7BD2-414A-B8DD-8BF9BF3ABB8E}" srcOrd="0" destOrd="0" presId="urn:microsoft.com/office/officeart/2005/8/layout/vProcess5"/>
    <dgm:cxn modelId="{15D1F65D-1060-42C8-80E0-1F584DE3578C}" type="presOf" srcId="{10005970-D1B1-4447-9CF2-75FA203772D6}" destId="{9527C9F9-C0F1-4BA4-AEE0-DC832DC4404D}" srcOrd="0" destOrd="0" presId="urn:microsoft.com/office/officeart/2005/8/layout/vProcess5"/>
    <dgm:cxn modelId="{BE50A966-7BC8-46D9-BCFA-64B79DD91A48}" type="presOf" srcId="{52025C29-D3BB-4DAE-BE68-65D7390B1F18}" destId="{7A36DF09-9675-42B6-A5B7-9C596CFB5055}" srcOrd="1" destOrd="0" presId="urn:microsoft.com/office/officeart/2005/8/layout/vProcess5"/>
    <dgm:cxn modelId="{51F4CE52-877A-425E-BD1E-3B72232BC501}" type="presOf" srcId="{CE981C99-C72B-4E7C-BEE8-A00D8C774DD6}" destId="{A6DF1A5E-F3A1-4F49-8074-0BAA22B6C6B0}" srcOrd="1" destOrd="0" presId="urn:microsoft.com/office/officeart/2005/8/layout/vProcess5"/>
    <dgm:cxn modelId="{33F88886-7108-491A-ABC2-36BE1501D4BF}" srcId="{2CC91F0E-6B63-4918-82AC-C7A970321E62}" destId="{08BB3EB9-04D8-4CC2-B45C-B2E6E8C12AED}" srcOrd="0" destOrd="0" parTransId="{76ED5DC9-B906-4D13-8174-22590D265F6E}" sibTransId="{10005970-D1B1-4447-9CF2-75FA203772D6}"/>
    <dgm:cxn modelId="{23D833B8-41A7-4544-972A-A70485F379C2}" type="presOf" srcId="{6E1A5258-2C6A-432D-9CE6-73047569FF7C}" destId="{14BE8037-CDD7-419A-989E-768376D52AD5}" srcOrd="0" destOrd="0" presId="urn:microsoft.com/office/officeart/2005/8/layout/vProcess5"/>
    <dgm:cxn modelId="{0CD31EC1-3909-44FA-8F73-322769CF3958}" srcId="{2CC91F0E-6B63-4918-82AC-C7A970321E62}" destId="{CE981C99-C72B-4E7C-BEE8-A00D8C774DD6}" srcOrd="1" destOrd="0" parTransId="{955FC430-039A-4277-AD4A-463581B619D0}" sibTransId="{6E1A5258-2C6A-432D-9CE6-73047569FF7C}"/>
    <dgm:cxn modelId="{3F560ACD-4049-47B2-BBA9-4695D29BE6FD}" type="presOf" srcId="{CE981C99-C72B-4E7C-BEE8-A00D8C774DD6}" destId="{CEFF7E38-9966-4323-8491-BC71EE3A0716}" srcOrd="0" destOrd="0" presId="urn:microsoft.com/office/officeart/2005/8/layout/vProcess5"/>
    <dgm:cxn modelId="{F854C4DB-ADCC-4FE3-A30E-1F2B4AC929DB}" type="presOf" srcId="{08BB3EB9-04D8-4CC2-B45C-B2E6E8C12AED}" destId="{9E72E343-BCE5-48D1-81CC-ABD4357192A3}" srcOrd="1" destOrd="0" presId="urn:microsoft.com/office/officeart/2005/8/layout/vProcess5"/>
    <dgm:cxn modelId="{E8F6CDDD-6809-42D7-814D-A83AA44BDBC2}" type="presOf" srcId="{2CC91F0E-6B63-4918-82AC-C7A970321E62}" destId="{3737070A-9330-44B6-A3FA-85FAD6542772}" srcOrd="0" destOrd="0" presId="urn:microsoft.com/office/officeart/2005/8/layout/vProcess5"/>
    <dgm:cxn modelId="{DD7CE0EB-001E-45CD-BFC2-9B2A15477A5C}" srcId="{2CC91F0E-6B63-4918-82AC-C7A970321E62}" destId="{52025C29-D3BB-4DAE-BE68-65D7390B1F18}" srcOrd="2" destOrd="0" parTransId="{6DAA56BD-6CD6-4E12-AB0C-1DC334E8BE0C}" sibTransId="{59D94860-99CB-4524-BF4E-FB1A84A76B37}"/>
    <dgm:cxn modelId="{0EEB342E-3901-4148-B390-265ADB831F22}" type="presParOf" srcId="{3737070A-9330-44B6-A3FA-85FAD6542772}" destId="{3B2CCE25-3E7F-4EBD-840C-4F8F0D63E2B2}" srcOrd="0" destOrd="0" presId="urn:microsoft.com/office/officeart/2005/8/layout/vProcess5"/>
    <dgm:cxn modelId="{4C029DFE-8F53-4063-81FA-E6A052156830}" type="presParOf" srcId="{3737070A-9330-44B6-A3FA-85FAD6542772}" destId="{29DD6B0D-2C1C-4198-8E51-75571EABCB4A}" srcOrd="1" destOrd="0" presId="urn:microsoft.com/office/officeart/2005/8/layout/vProcess5"/>
    <dgm:cxn modelId="{88A7C73D-3143-45E5-8F48-26DCBCA52899}" type="presParOf" srcId="{3737070A-9330-44B6-A3FA-85FAD6542772}" destId="{CEFF7E38-9966-4323-8491-BC71EE3A0716}" srcOrd="2" destOrd="0" presId="urn:microsoft.com/office/officeart/2005/8/layout/vProcess5"/>
    <dgm:cxn modelId="{4D170CCB-0646-48A8-831B-B9C201E03CCF}" type="presParOf" srcId="{3737070A-9330-44B6-A3FA-85FAD6542772}" destId="{B01E385D-7BD2-414A-B8DD-8BF9BF3ABB8E}" srcOrd="3" destOrd="0" presId="urn:microsoft.com/office/officeart/2005/8/layout/vProcess5"/>
    <dgm:cxn modelId="{FF70CF32-4395-483A-954E-5E74398F2F6F}" type="presParOf" srcId="{3737070A-9330-44B6-A3FA-85FAD6542772}" destId="{9527C9F9-C0F1-4BA4-AEE0-DC832DC4404D}" srcOrd="4" destOrd="0" presId="urn:microsoft.com/office/officeart/2005/8/layout/vProcess5"/>
    <dgm:cxn modelId="{C85B552E-DF9B-45DF-BBCE-1EC28FF5E4B0}" type="presParOf" srcId="{3737070A-9330-44B6-A3FA-85FAD6542772}" destId="{14BE8037-CDD7-419A-989E-768376D52AD5}" srcOrd="5" destOrd="0" presId="urn:microsoft.com/office/officeart/2005/8/layout/vProcess5"/>
    <dgm:cxn modelId="{52179A33-554D-40F1-BBBC-E314B817A256}" type="presParOf" srcId="{3737070A-9330-44B6-A3FA-85FAD6542772}" destId="{9E72E343-BCE5-48D1-81CC-ABD4357192A3}" srcOrd="6" destOrd="0" presId="urn:microsoft.com/office/officeart/2005/8/layout/vProcess5"/>
    <dgm:cxn modelId="{BA1F47E5-5C6C-4860-8C1B-5AFC6E2610B6}" type="presParOf" srcId="{3737070A-9330-44B6-A3FA-85FAD6542772}" destId="{A6DF1A5E-F3A1-4F49-8074-0BAA22B6C6B0}" srcOrd="7" destOrd="0" presId="urn:microsoft.com/office/officeart/2005/8/layout/vProcess5"/>
    <dgm:cxn modelId="{B6AD7B65-0065-4D5C-91D5-37877EC77F00}" type="presParOf" srcId="{3737070A-9330-44B6-A3FA-85FAD6542772}" destId="{7A36DF09-9675-42B6-A5B7-9C596CFB50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051A7-AF17-49BE-9635-1D63FC8762C5}">
      <dsp:nvSpPr>
        <dsp:cNvPr id="0" name=""/>
        <dsp:cNvSpPr/>
      </dsp:nvSpPr>
      <dsp:spPr>
        <a:xfrm>
          <a:off x="0" y="0"/>
          <a:ext cx="3695696" cy="845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What’s AoE4?</a:t>
          </a:r>
        </a:p>
      </dsp:txBody>
      <dsp:txXfrm>
        <a:off x="24767" y="24767"/>
        <a:ext cx="2711767" cy="796072"/>
      </dsp:txXfrm>
    </dsp:sp>
    <dsp:sp modelId="{D704FB58-9B9C-430B-B781-43CF403AFC54}">
      <dsp:nvSpPr>
        <dsp:cNvPr id="0" name=""/>
        <dsp:cNvSpPr/>
      </dsp:nvSpPr>
      <dsp:spPr>
        <a:xfrm>
          <a:off x="309514" y="999353"/>
          <a:ext cx="3695696" cy="845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Brief introduction to AoE4 matchmaking challenges.</a:t>
          </a:r>
        </a:p>
      </dsp:txBody>
      <dsp:txXfrm>
        <a:off x="334281" y="1024120"/>
        <a:ext cx="2787003" cy="796072"/>
      </dsp:txXfrm>
    </dsp:sp>
    <dsp:sp modelId="{F70D9A8D-57AD-4C89-B8D5-C3CEDD286807}">
      <dsp:nvSpPr>
        <dsp:cNvPr id="0" name=""/>
        <dsp:cNvSpPr/>
      </dsp:nvSpPr>
      <dsp:spPr>
        <a:xfrm>
          <a:off x="614409" y="1998706"/>
          <a:ext cx="3695696" cy="845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Objective: Fair, balanced matches using ML &amp; Clustering.</a:t>
          </a:r>
        </a:p>
      </dsp:txBody>
      <dsp:txXfrm>
        <a:off x="639176" y="2023473"/>
        <a:ext cx="2791623" cy="796072"/>
      </dsp:txXfrm>
    </dsp:sp>
    <dsp:sp modelId="{E94B2BEE-550E-44DA-B97B-671821312375}">
      <dsp:nvSpPr>
        <dsp:cNvPr id="0" name=""/>
        <dsp:cNvSpPr/>
      </dsp:nvSpPr>
      <dsp:spPr>
        <a:xfrm>
          <a:off x="923924" y="2998059"/>
          <a:ext cx="3695696" cy="845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Traditional matchmaking system vs ML based matchmaking system</a:t>
          </a:r>
        </a:p>
      </dsp:txBody>
      <dsp:txXfrm>
        <a:off x="948691" y="3022826"/>
        <a:ext cx="2787003" cy="796072"/>
      </dsp:txXfrm>
    </dsp:sp>
    <dsp:sp modelId="{BCAB322E-A459-4CFD-BE2D-0FA172441910}">
      <dsp:nvSpPr>
        <dsp:cNvPr id="0" name=""/>
        <dsp:cNvSpPr/>
      </dsp:nvSpPr>
      <dsp:spPr>
        <a:xfrm>
          <a:off x="3146052" y="647657"/>
          <a:ext cx="549644" cy="54964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269722" y="647657"/>
        <a:ext cx="302304" cy="413607"/>
      </dsp:txXfrm>
    </dsp:sp>
    <dsp:sp modelId="{4655B8B5-6370-4BB9-940F-1C1C0A68FDCF}">
      <dsp:nvSpPr>
        <dsp:cNvPr id="0" name=""/>
        <dsp:cNvSpPr/>
      </dsp:nvSpPr>
      <dsp:spPr>
        <a:xfrm>
          <a:off x="3455567" y="1647010"/>
          <a:ext cx="549644" cy="54964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579237" y="1647010"/>
        <a:ext cx="302304" cy="413607"/>
      </dsp:txXfrm>
    </dsp:sp>
    <dsp:sp modelId="{E41D9BE8-E5D7-47A5-92ED-CD8A62AAB42E}">
      <dsp:nvSpPr>
        <dsp:cNvPr id="0" name=""/>
        <dsp:cNvSpPr/>
      </dsp:nvSpPr>
      <dsp:spPr>
        <a:xfrm>
          <a:off x="3760462" y="2646364"/>
          <a:ext cx="549644" cy="54964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884132" y="2646364"/>
        <a:ext cx="302304" cy="413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D6B0D-2C1C-4198-8E51-75571EABCB4A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Classification model (XGBoostClassifier) to predict match outcome probabilities.</a:t>
          </a:r>
        </a:p>
      </dsp:txBody>
      <dsp:txXfrm>
        <a:off x="38234" y="38234"/>
        <a:ext cx="7529629" cy="1228933"/>
      </dsp:txXfrm>
    </dsp:sp>
    <dsp:sp modelId="{CEFF7E38-9966-4323-8491-BC71EE3A0716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Clustering (KMeans) for grouping similar players.</a:t>
          </a:r>
        </a:p>
      </dsp:txBody>
      <dsp:txXfrm>
        <a:off x="826903" y="1561202"/>
        <a:ext cx="7224611" cy="1228933"/>
      </dsp:txXfrm>
    </dsp:sp>
    <dsp:sp modelId="{B01E385D-7BD2-414A-B8DD-8BF9BF3ABB8E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Fallback ELO logic for unmatched scenarios.</a:t>
          </a:r>
        </a:p>
      </dsp:txBody>
      <dsp:txXfrm>
        <a:off x="1615573" y="3084170"/>
        <a:ext cx="7224611" cy="1228933"/>
      </dsp:txXfrm>
    </dsp:sp>
    <dsp:sp modelId="{9527C9F9-C0F1-4BA4-AEE0-DC832DC4404D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14BE8037-CDD7-419A-989E-768376D52AD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234-ABF0-0913-222C-0060D37B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771F-7FA2-C393-947C-65A226BE0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C505-537B-B986-709D-68DC49E8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7CA7-FFF0-AAA8-97E5-10A1972A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D2B9-82A1-D7B9-72FE-5F3E4619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F718-92CF-D180-0F89-8A8454F7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C6526-4EB8-3A65-BF34-D4DBCDBB9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A750-ADCE-7BDE-DD30-7DB0134A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EDD6-3B2F-08D6-C76D-D652090F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32C6-078B-233B-D055-70A3E049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6D4A5-8611-3179-9BE1-13D0DFDD2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FDDC3-63BA-A30D-4410-A166F344F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B52F-1556-7957-4124-1D1A634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59B3-FBC4-7AD1-C82C-DE1954F6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E0AB-3777-21DA-B3D9-FF15F8D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248E-25F4-7A8E-B03C-5E4BDCB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C342-D91C-D6E4-4420-55AF6ABC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502F-94B0-BA81-C8AB-E7714F39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E317-6758-5159-D19F-393F94FF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B2F5-6443-5D1E-947C-7B2708F2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99A9-6771-3FBE-4959-32ECBC8D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063C-D86E-9347-05C3-F432A0FD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8DF9-5A31-F050-8C37-44DA345C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72B6-CA9D-1965-5A8B-D791DEF6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54E1-C58F-137A-A0DA-45A7751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FD7D-9B5C-7E60-50BA-6B69C4E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964E-BE51-37EC-B591-B5359A5C2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C2C1-41EA-1789-8E60-95E51F6FA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AC49C-8B6A-A26D-7A34-BC8B2DB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3F8BA-1655-3550-49DA-8DEDBF06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AAFE8-8DBA-4338-7733-5C868560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385E-9A83-8CE7-45A1-931EC92B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40EC-9502-EE48-A726-52A3D145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E244-6F0F-7AB3-CCFA-A9C16D1EF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9FB7E-1C93-0BF2-7915-28AE132A5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240CD-93F2-C1B9-6D68-19BD59B2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BF496-DB04-2C07-C49D-DB96B2B8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2DA46-F455-2C7C-E3AA-450C7932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D3830-9F87-9FDA-E108-8B6EE9C4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C725-98A6-372F-7D90-75C17342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C50D4-5FB7-92E9-B251-B9C60F4E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1510D-43A7-22CA-7F10-796AF361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FF2F2-6E2E-7329-67F9-1E6E1707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6A3E5-BD3C-3EB4-5AEF-FB2338AB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2097C-25A8-20EB-EEFE-FB341D1E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5341-4C48-7F45-840E-61A133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0390-7086-12AE-7E55-6EB7A591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B27C-2570-6921-B63D-8DCF83A0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421F-B133-B49D-CA46-42B36179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A406-9CD1-B830-0D75-C7E6B743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6522-90B6-D972-02DF-D2C46B4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3F8C0-AF1B-B96A-A665-5C4CD6E9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CD9-4F65-C997-A5DD-E922BBC2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D30B-ABF6-8BE6-3DF2-13E87321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B944F-A511-98A9-B0DF-673ABB8F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5AF59-739E-4ED7-C57A-74737DE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B360-2E5A-C1B1-CA9A-C091C11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1E30-7FA2-B31F-121D-4B77CD8B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1DEFA-F5BA-C7DA-6AFC-7161A8D4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1939-FECF-416B-C3FA-A1B4DCE3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CFC3-320B-ADD7-9DB5-5F0FE683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EDCF-7EB0-2C83-4E30-75353D1E2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8A5A-9C9A-4170-E545-03CFD0B4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xrobGM/aoe4-matchmakin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oe4world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9" name="Rectangle 720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Age of Empires 4 review | PC Gamer">
            <a:extLst>
              <a:ext uri="{FF2B5EF4-FFF2-40B4-BE49-F238E27FC236}">
                <a16:creationId xmlns:a16="http://schemas.microsoft.com/office/drawing/2014/main" id="{3C2688D0-A811-AAFC-A81E-06D3F2D0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1" name="Rectangle 72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D5ADE-EF22-4365-A46E-590CEE51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5143772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AOE4 Matchmaking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7047E-49C5-F6C5-BA4B-A21761F71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600" dirty="0"/>
              <a:t>A comprehensive matchmaking system for the RTS game Age of Empires IV using machine learning techniques</a:t>
            </a:r>
          </a:p>
          <a:p>
            <a:pPr algn="l"/>
            <a:r>
              <a:rPr lang="en-US" sz="1700" i="1" dirty="0"/>
              <a:t>Presented by Sukhrob Ilyosbekov</a:t>
            </a:r>
          </a:p>
        </p:txBody>
      </p:sp>
    </p:spTree>
    <p:extLst>
      <p:ext uri="{BB962C8B-B14F-4D97-AF65-F5344CB8AC3E}">
        <p14:creationId xmlns:p14="http://schemas.microsoft.com/office/powerpoint/2010/main" val="6474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Age of Empires IV review: The return of the king - Neowin">
            <a:extLst>
              <a:ext uri="{FF2B5EF4-FFF2-40B4-BE49-F238E27FC236}">
                <a16:creationId xmlns:a16="http://schemas.microsoft.com/office/drawing/2014/main" id="{24A58ADD-C9B9-5BB2-3A1B-2FDCC07C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1C23C-2E5B-76AC-EA2B-B87B8DD4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AD1B-7C3A-9D59-56A7-48FCC10F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18" y="2492080"/>
            <a:ext cx="5682482" cy="301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project is available in the GitHub repository: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https://github.com/suxrobGM/aoe4-matchmaking</a:t>
            </a:r>
            <a:r>
              <a:rPr lang="en-US" sz="20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6B974-A385-9AD3-2360-CBBDA37D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Project Overiew</a:t>
            </a:r>
          </a:p>
        </p:txBody>
      </p:sp>
      <p:pic>
        <p:nvPicPr>
          <p:cNvPr id="1026" name="Picture 2" descr="Age of Empires 4 - MASSIVE HILL DEFENSE">
            <a:extLst>
              <a:ext uri="{FF2B5EF4-FFF2-40B4-BE49-F238E27FC236}">
                <a16:creationId xmlns:a16="http://schemas.microsoft.com/office/drawing/2014/main" id="{05A443D9-7F47-ED53-0C68-79DF91A2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0" r="10613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0F2A4E3-7066-BD1A-E94C-142CEB62F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511312"/>
              </p:ext>
            </p:extLst>
          </p:nvPr>
        </p:nvGraphicFramePr>
        <p:xfrm>
          <a:off x="838200" y="2333297"/>
          <a:ext cx="4619621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39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ge of Empires IV Hotkeys Revealed - Xbox Wire">
            <a:extLst>
              <a:ext uri="{FF2B5EF4-FFF2-40B4-BE49-F238E27FC236}">
                <a16:creationId xmlns:a16="http://schemas.microsoft.com/office/drawing/2014/main" id="{1716DF85-BE3B-61F2-0B57-0ECB097B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r="14700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9ACAC-F1E8-D372-A46B-22CD3624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810" y="365125"/>
            <a:ext cx="36763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Data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E9E1-F1F8-8E63-4C4A-94F1761F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447" y="2104373"/>
            <a:ext cx="3983276" cy="4072590"/>
          </a:xfrm>
        </p:spPr>
        <p:txBody>
          <a:bodyPr>
            <a:normAutofit/>
          </a:bodyPr>
          <a:lstStyle/>
          <a:p>
            <a:r>
              <a:rPr lang="en-US" sz="1600" dirty="0"/>
              <a:t>Data sources: Player leaderboard &amp; historical games from the </a:t>
            </a:r>
            <a:r>
              <a:rPr lang="en-US" sz="1600" dirty="0">
                <a:hlinkClick r:id="rId3"/>
              </a:rPr>
              <a:t>https://aoe4world.com</a:t>
            </a:r>
            <a:endParaRPr lang="en-US" sz="1600" dirty="0"/>
          </a:p>
          <a:p>
            <a:r>
              <a:rPr lang="en-US" sz="1600" dirty="0"/>
              <a:t>The size of historical games is over 1 million games</a:t>
            </a:r>
          </a:p>
          <a:p>
            <a:r>
              <a:rPr lang="en-US" sz="1600" dirty="0"/>
              <a:t>Over 100k players data in the leaderboard dataset</a:t>
            </a:r>
          </a:p>
          <a:p>
            <a:r>
              <a:rPr lang="en-US" sz="1600" dirty="0"/>
              <a:t>Key features: rating, win rate, average MMR, last n games MMR difference, opponent’s average MMR</a:t>
            </a:r>
          </a:p>
          <a:p>
            <a:r>
              <a:rPr lang="en-US" sz="1600" dirty="0"/>
              <a:t>Clustering players into skill groups and rank levels: Conqueror, Diamond, Platinum, Gold, Silver and Bronze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19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ge of Empires IV' Wants to Teach You a Lesson | WIRED">
            <a:extLst>
              <a:ext uri="{FF2B5EF4-FFF2-40B4-BE49-F238E27FC236}">
                <a16:creationId xmlns:a16="http://schemas.microsoft.com/office/drawing/2014/main" id="{8E483A2C-61DF-6219-2F40-E399ABE0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6" b="909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FC33-3472-5AC6-82FC-F8B242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26102-6478-B75A-A9F8-AF96B419E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942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0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A04EC-F7AF-2EF9-6B8F-4C923D2E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Training &amp; Tuning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FB7DD14-30EC-7ADC-8F0E-C86E4E9B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preprocessing &amp; feature engineering steps.</a:t>
            </a:r>
          </a:p>
          <a:p>
            <a:r>
              <a:rPr lang="en-US" sz="2000" dirty="0"/>
              <a:t>Hyperparameter tuning using </a:t>
            </a:r>
            <a:r>
              <a:rPr lang="en-US" sz="2000" dirty="0" err="1"/>
              <a:t>RandomizedSearchCV</a:t>
            </a:r>
            <a:r>
              <a:rPr lang="en-US" sz="2000" dirty="0"/>
              <a:t>.</a:t>
            </a:r>
          </a:p>
          <a:p>
            <a:r>
              <a:rPr lang="en-US" sz="2000" dirty="0"/>
              <a:t>Performance metrics: Accuracy, AUC.</a:t>
            </a:r>
          </a:p>
          <a:p>
            <a:r>
              <a:rPr lang="en-US" sz="2000" dirty="0"/>
              <a:t>Try other models such as </a:t>
            </a:r>
            <a:r>
              <a:rPr lang="en-US" sz="2000" dirty="0" err="1"/>
              <a:t>LogisticsRegression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 and HDSCAN for clustering</a:t>
            </a:r>
          </a:p>
          <a:p>
            <a:r>
              <a:rPr lang="en-US" sz="2000" dirty="0"/>
              <a:t>Save models to use in API</a:t>
            </a:r>
          </a:p>
        </p:txBody>
      </p:sp>
    </p:spTree>
    <p:extLst>
      <p:ext uri="{BB962C8B-B14F-4D97-AF65-F5344CB8AC3E}">
        <p14:creationId xmlns:p14="http://schemas.microsoft.com/office/powerpoint/2010/main" val="326420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3AE67-4487-098C-5E1F-A3A6E5A5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Results: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E8AE1-2EDE-5FAB-26BD-F36FD6DA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08" y="2181426"/>
            <a:ext cx="460822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5D42B-55BA-1324-7D54-20FEEFE7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54299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4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28D49-BFF4-209E-1044-EA90ADB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Results: Classification, predict match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CED0-6FAC-C4E9-0CD6-428FBCF5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XGBClassifier: AUC accuracy: 73% after hyperparameter tuning</a:t>
            </a:r>
          </a:p>
          <a:p>
            <a:r>
              <a:rPr lang="en-US" sz="2000"/>
              <a:t>RandomForestClassifier: 70%</a:t>
            </a:r>
          </a:p>
          <a:p>
            <a:r>
              <a:rPr lang="en-US" sz="2000"/>
              <a:t>LogisticsRegression: 72%</a:t>
            </a:r>
          </a:p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3BAF8-E8E4-2D58-9DF3-4DCBF33A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969621"/>
            <a:ext cx="4170530" cy="2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372C1-30E6-F05A-3CBC-B6CB9F22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Architecture and Matchmaking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677A-1890-5584-B043-2EABDD2C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Frontend app (Angular) -&gt; Backend app (</a:t>
            </a:r>
            <a:r>
              <a:rPr lang="en-US" sz="2000" dirty="0" err="1"/>
              <a:t>FastAPI</a:t>
            </a:r>
            <a:r>
              <a:rPr lang="en-US" sz="2000" dirty="0"/>
              <a:t>) -&gt; ML models</a:t>
            </a:r>
          </a:p>
          <a:p>
            <a:r>
              <a:rPr lang="en-US" sz="2000" dirty="0"/>
              <a:t>Matchmaking flow: Player joins queue -&gt; Find match using clustering -&gt; Predict Outcome -&gt; if outcome around 50% then opponent found otherwise continue to find</a:t>
            </a:r>
          </a:p>
          <a:p>
            <a:r>
              <a:rPr lang="en-US" sz="2000" dirty="0"/>
              <a:t>If could not find best partner using cluster then use traditional ELO system as fallback option to find opponent</a:t>
            </a:r>
          </a:p>
        </p:txBody>
      </p:sp>
    </p:spTree>
    <p:extLst>
      <p:ext uri="{BB962C8B-B14F-4D97-AF65-F5344CB8AC3E}">
        <p14:creationId xmlns:p14="http://schemas.microsoft.com/office/powerpoint/2010/main" val="22043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961AF-4C7C-730D-F237-BB82239A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5D5B4-BF9E-CA9A-A5E7-16CBE6A49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53" y="2820123"/>
            <a:ext cx="3238707" cy="278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D4168-6A5F-DFF2-C255-A2B36D87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46" y="3394994"/>
            <a:ext cx="3238707" cy="1635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580E8-51A1-9FC0-1AAC-94C81FF31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740" y="3747203"/>
            <a:ext cx="3238707" cy="9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314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AOE4 Matchmaking System</vt:lpstr>
      <vt:lpstr>Project Overiew</vt:lpstr>
      <vt:lpstr>Data &amp; Features</vt:lpstr>
      <vt:lpstr>Modeling Approach</vt:lpstr>
      <vt:lpstr>Model Training &amp; Tuning</vt:lpstr>
      <vt:lpstr>Results: Clustering</vt:lpstr>
      <vt:lpstr>Results: Classification, predict match outcome</vt:lpstr>
      <vt:lpstr>System Architecture and Matchmaking Flow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Sukhrobbek Ilyosbekov</dc:creator>
  <cp:lastModifiedBy>Sukhrobbek Ilyosbekov</cp:lastModifiedBy>
  <cp:revision>8</cp:revision>
  <dcterms:created xsi:type="dcterms:W3CDTF">2024-12-12T19:41:59Z</dcterms:created>
  <dcterms:modified xsi:type="dcterms:W3CDTF">2024-12-12T23:39:11Z</dcterms:modified>
</cp:coreProperties>
</file>