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18" r:id="rId3"/>
    <p:sldId id="314" r:id="rId4"/>
    <p:sldId id="321" r:id="rId5"/>
    <p:sldId id="353" r:id="rId6"/>
    <p:sldId id="326" r:id="rId7"/>
    <p:sldId id="355" r:id="rId8"/>
    <p:sldId id="356" r:id="rId9"/>
    <p:sldId id="354" r:id="rId10"/>
    <p:sldId id="364" r:id="rId11"/>
    <p:sldId id="352" r:id="rId12"/>
    <p:sldId id="357" r:id="rId13"/>
    <p:sldId id="358" r:id="rId14"/>
    <p:sldId id="359" r:id="rId15"/>
    <p:sldId id="360" r:id="rId16"/>
    <p:sldId id="340" r:id="rId17"/>
    <p:sldId id="363" r:id="rId18"/>
    <p:sldId id="362" r:id="rId19"/>
    <p:sldId id="361" r:id="rId20"/>
    <p:sldId id="267" r:id="rId21"/>
    <p:sldId id="351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16D"/>
    <a:srgbClr val="1AB2E8"/>
    <a:srgbClr val="0DCCE0"/>
    <a:srgbClr val="F7A106"/>
    <a:srgbClr val="CCAEEE"/>
    <a:srgbClr val="B179E8"/>
    <a:srgbClr val="75982F"/>
    <a:srgbClr val="4A5E18"/>
    <a:srgbClr val="678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0" autoAdjust="0"/>
    <p:restoredTop sz="92900" autoAdjust="0"/>
  </p:normalViewPr>
  <p:slideViewPr>
    <p:cSldViewPr snapToGrid="0" snapToObjects="1">
      <p:cViewPr varScale="1">
        <p:scale>
          <a:sx n="102" d="100"/>
          <a:sy n="102" d="100"/>
        </p:scale>
        <p:origin x="15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C484D-6D3D-1E4D-AF04-07312241F1DB}" type="doc">
      <dgm:prSet loTypeId="urn:microsoft.com/office/officeart/2005/8/layout/matrix1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20E34A-AACA-694B-BDCA-E65B62F83C5C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DevOps</a:t>
          </a:r>
        </a:p>
      </dgm:t>
    </dgm:pt>
    <dgm:pt modelId="{6212D133-5096-3D45-8734-850CC4DCA0E7}" type="parTrans" cxnId="{5A63326C-5219-7F40-AF87-55C10F923176}">
      <dgm:prSet/>
      <dgm:spPr/>
      <dgm:t>
        <a:bodyPr/>
        <a:lstStyle/>
        <a:p>
          <a:endParaRPr lang="en-US"/>
        </a:p>
      </dgm:t>
    </dgm:pt>
    <dgm:pt modelId="{D7730066-9C51-E64B-86B0-F77E55D47E85}" type="sibTrans" cxnId="{5A63326C-5219-7F40-AF87-55C10F923176}">
      <dgm:prSet/>
      <dgm:spPr/>
      <dgm:t>
        <a:bodyPr/>
        <a:lstStyle/>
        <a:p>
          <a:endParaRPr lang="en-US"/>
        </a:p>
      </dgm:t>
    </dgm:pt>
    <dgm:pt modelId="{C4AE07F7-E442-994F-96F2-140ED6CBA19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Developers</a:t>
          </a:r>
          <a:endParaRPr lang="en-US" dirty="0">
            <a:solidFill>
              <a:schemeClr val="bg1"/>
            </a:solidFill>
          </a:endParaRPr>
        </a:p>
      </dgm:t>
    </dgm:pt>
    <dgm:pt modelId="{786A9262-E0ED-6048-8A48-5A5CD363E5F4}" type="parTrans" cxnId="{9813D29A-4700-C04A-B363-B7E7A0A53788}">
      <dgm:prSet/>
      <dgm:spPr/>
      <dgm:t>
        <a:bodyPr/>
        <a:lstStyle/>
        <a:p>
          <a:endParaRPr lang="en-US"/>
        </a:p>
      </dgm:t>
    </dgm:pt>
    <dgm:pt modelId="{020A3591-26C5-0F4E-95AB-94AEE7063106}" type="sibTrans" cxnId="{9813D29A-4700-C04A-B363-B7E7A0A53788}">
      <dgm:prSet/>
      <dgm:spPr/>
      <dgm:t>
        <a:bodyPr/>
        <a:lstStyle/>
        <a:p>
          <a:endParaRPr lang="en-US"/>
        </a:p>
      </dgm:t>
    </dgm:pt>
    <dgm:pt modelId="{70B436B8-8E6B-324E-B431-3801F6BFB88A}">
      <dgm:prSet phldrT="[Text]"/>
      <dgm:spPr>
        <a:solidFill>
          <a:srgbClr val="0070C0"/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DBA</a:t>
          </a:r>
          <a:endParaRPr lang="en-US" dirty="0">
            <a:solidFill>
              <a:schemeClr val="bg1"/>
            </a:solidFill>
          </a:endParaRPr>
        </a:p>
      </dgm:t>
    </dgm:pt>
    <dgm:pt modelId="{42F0605B-91AA-A544-A5B8-C796A17C9027}" type="parTrans" cxnId="{449CCD4A-2BA3-C54E-8B52-1EB9958E91AA}">
      <dgm:prSet/>
      <dgm:spPr/>
      <dgm:t>
        <a:bodyPr/>
        <a:lstStyle/>
        <a:p>
          <a:endParaRPr lang="en-US"/>
        </a:p>
      </dgm:t>
    </dgm:pt>
    <dgm:pt modelId="{2E69C9D7-4FCA-7344-8CDF-4C4C2F8A10B5}" type="sibTrans" cxnId="{449CCD4A-2BA3-C54E-8B52-1EB9958E91AA}">
      <dgm:prSet/>
      <dgm:spPr/>
      <dgm:t>
        <a:bodyPr/>
        <a:lstStyle/>
        <a:p>
          <a:endParaRPr lang="en-US"/>
        </a:p>
      </dgm:t>
    </dgm:pt>
    <dgm:pt modelId="{35445717-9A4E-684D-8CAA-0B38A7E6E29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QA</a:t>
          </a:r>
          <a:endParaRPr lang="en-US" dirty="0">
            <a:solidFill>
              <a:schemeClr val="tx1"/>
            </a:solidFill>
          </a:endParaRPr>
        </a:p>
      </dgm:t>
    </dgm:pt>
    <dgm:pt modelId="{0C811613-7425-C14C-8B46-A5E91A9D089C}" type="parTrans" cxnId="{AE57A16B-2C63-5E47-B4C3-55629BCE60FB}">
      <dgm:prSet/>
      <dgm:spPr/>
      <dgm:t>
        <a:bodyPr/>
        <a:lstStyle/>
        <a:p>
          <a:endParaRPr lang="en-US"/>
        </a:p>
      </dgm:t>
    </dgm:pt>
    <dgm:pt modelId="{50DEB89D-7D87-8C4F-926A-7EF14C3CEC85}" type="sibTrans" cxnId="{AE57A16B-2C63-5E47-B4C3-55629BCE60FB}">
      <dgm:prSet/>
      <dgm:spPr/>
      <dgm:t>
        <a:bodyPr/>
        <a:lstStyle/>
        <a:p>
          <a:endParaRPr lang="en-US"/>
        </a:p>
      </dgm:t>
    </dgm:pt>
    <dgm:pt modelId="{F12F2F35-1D68-2A4A-A31E-315591BFF96D}">
      <dgm:prSet phldrT="[Text]"/>
      <dgm:spPr>
        <a:solidFill>
          <a:srgbClr val="0DCCE0"/>
        </a:soli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Operations</a:t>
          </a:r>
          <a:endParaRPr lang="en-US" dirty="0">
            <a:solidFill>
              <a:schemeClr val="tx1"/>
            </a:solidFill>
          </a:endParaRPr>
        </a:p>
      </dgm:t>
    </dgm:pt>
    <dgm:pt modelId="{D4210F93-B9E7-C745-9D97-AF89E9581747}" type="parTrans" cxnId="{B9AFC11B-A260-0E4A-8AD1-197E0C39A050}">
      <dgm:prSet/>
      <dgm:spPr/>
      <dgm:t>
        <a:bodyPr/>
        <a:lstStyle/>
        <a:p>
          <a:endParaRPr lang="en-US"/>
        </a:p>
      </dgm:t>
    </dgm:pt>
    <dgm:pt modelId="{48668450-826F-824E-B27D-E94177231E43}" type="sibTrans" cxnId="{B9AFC11B-A260-0E4A-8AD1-197E0C39A050}">
      <dgm:prSet/>
      <dgm:spPr/>
      <dgm:t>
        <a:bodyPr/>
        <a:lstStyle/>
        <a:p>
          <a:endParaRPr lang="en-US"/>
        </a:p>
      </dgm:t>
    </dgm:pt>
    <dgm:pt modelId="{A0153FE1-172B-774D-90A4-C68515E149BF}" type="pres">
      <dgm:prSet presAssocID="{928C484D-6D3D-1E4D-AF04-07312241F1D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31D0EB-757F-9B4F-958C-ECBD1E602A86}" type="pres">
      <dgm:prSet presAssocID="{928C484D-6D3D-1E4D-AF04-07312241F1DB}" presName="matrix" presStyleCnt="0"/>
      <dgm:spPr/>
    </dgm:pt>
    <dgm:pt modelId="{72859526-C6A9-DF4C-944B-880A7C76BBB0}" type="pres">
      <dgm:prSet presAssocID="{928C484D-6D3D-1E4D-AF04-07312241F1DB}" presName="tile1" presStyleLbl="node1" presStyleIdx="0" presStyleCnt="4"/>
      <dgm:spPr/>
    </dgm:pt>
    <dgm:pt modelId="{670E6E4F-3C1F-634D-89C3-53594137E9CC}" type="pres">
      <dgm:prSet presAssocID="{928C484D-6D3D-1E4D-AF04-07312241F1D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A8D2546-AE87-C243-9271-8078F5474B17}" type="pres">
      <dgm:prSet presAssocID="{928C484D-6D3D-1E4D-AF04-07312241F1DB}" presName="tile2" presStyleLbl="node1" presStyleIdx="1" presStyleCnt="4"/>
      <dgm:spPr/>
    </dgm:pt>
    <dgm:pt modelId="{44B619BD-D42F-4B48-8022-09C0601A3D8E}" type="pres">
      <dgm:prSet presAssocID="{928C484D-6D3D-1E4D-AF04-07312241F1D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39501EC-EE36-C945-B3B5-00079EB7EB10}" type="pres">
      <dgm:prSet presAssocID="{928C484D-6D3D-1E4D-AF04-07312241F1DB}" presName="tile3" presStyleLbl="node1" presStyleIdx="2" presStyleCnt="4"/>
      <dgm:spPr/>
    </dgm:pt>
    <dgm:pt modelId="{CA7B3F48-C800-C14A-AC4C-7DEB3049FABD}" type="pres">
      <dgm:prSet presAssocID="{928C484D-6D3D-1E4D-AF04-07312241F1D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D7A13-086D-4841-9709-81D408D3788A}" type="pres">
      <dgm:prSet presAssocID="{928C484D-6D3D-1E4D-AF04-07312241F1DB}" presName="tile4" presStyleLbl="node1" presStyleIdx="3" presStyleCnt="4"/>
      <dgm:spPr/>
    </dgm:pt>
    <dgm:pt modelId="{1C6711DA-BCD9-9D41-AE27-81589AADB160}" type="pres">
      <dgm:prSet presAssocID="{928C484D-6D3D-1E4D-AF04-07312241F1D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896B787-95D5-FB46-8264-BDC94AF6FDFA}" type="pres">
      <dgm:prSet presAssocID="{928C484D-6D3D-1E4D-AF04-07312241F1D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49CCD4A-2BA3-C54E-8B52-1EB9958E91AA}" srcId="{1720E34A-AACA-694B-BDCA-E65B62F83C5C}" destId="{70B436B8-8E6B-324E-B431-3801F6BFB88A}" srcOrd="1" destOrd="0" parTransId="{42F0605B-91AA-A544-A5B8-C796A17C9027}" sibTransId="{2E69C9D7-4FCA-7344-8CDF-4C4C2F8A10B5}"/>
    <dgm:cxn modelId="{8EE29EAD-3A51-4C43-964A-E298118CE2DD}" type="presOf" srcId="{F12F2F35-1D68-2A4A-A31E-315591BFF96D}" destId="{1C6711DA-BCD9-9D41-AE27-81589AADB160}" srcOrd="1" destOrd="0" presId="urn:microsoft.com/office/officeart/2005/8/layout/matrix1"/>
    <dgm:cxn modelId="{9813D29A-4700-C04A-B363-B7E7A0A53788}" srcId="{1720E34A-AACA-694B-BDCA-E65B62F83C5C}" destId="{C4AE07F7-E442-994F-96F2-140ED6CBA19C}" srcOrd="0" destOrd="0" parTransId="{786A9262-E0ED-6048-8A48-5A5CD363E5F4}" sibTransId="{020A3591-26C5-0F4E-95AB-94AEE7063106}"/>
    <dgm:cxn modelId="{00DFA58D-6168-B745-953F-20F5D427D53B}" type="presOf" srcId="{C4AE07F7-E442-994F-96F2-140ED6CBA19C}" destId="{72859526-C6A9-DF4C-944B-880A7C76BBB0}" srcOrd="0" destOrd="0" presId="urn:microsoft.com/office/officeart/2005/8/layout/matrix1"/>
    <dgm:cxn modelId="{B9AFC11B-A260-0E4A-8AD1-197E0C39A050}" srcId="{1720E34A-AACA-694B-BDCA-E65B62F83C5C}" destId="{F12F2F35-1D68-2A4A-A31E-315591BFF96D}" srcOrd="3" destOrd="0" parTransId="{D4210F93-B9E7-C745-9D97-AF89E9581747}" sibTransId="{48668450-826F-824E-B27D-E94177231E43}"/>
    <dgm:cxn modelId="{FBB09A2C-565C-1B46-854E-7BF9EA3420FF}" type="presOf" srcId="{928C484D-6D3D-1E4D-AF04-07312241F1DB}" destId="{A0153FE1-172B-774D-90A4-C68515E149BF}" srcOrd="0" destOrd="0" presId="urn:microsoft.com/office/officeart/2005/8/layout/matrix1"/>
    <dgm:cxn modelId="{AB07B4AF-FA4E-D04B-8D43-5727AFC5C606}" type="presOf" srcId="{1720E34A-AACA-694B-BDCA-E65B62F83C5C}" destId="{2896B787-95D5-FB46-8264-BDC94AF6FDFA}" srcOrd="0" destOrd="0" presId="urn:microsoft.com/office/officeart/2005/8/layout/matrix1"/>
    <dgm:cxn modelId="{CABF7DB6-341C-5C4A-A33B-D001D2E2830E}" type="presOf" srcId="{35445717-9A4E-684D-8CAA-0B38A7E6E294}" destId="{CA7B3F48-C800-C14A-AC4C-7DEB3049FABD}" srcOrd="1" destOrd="0" presId="urn:microsoft.com/office/officeart/2005/8/layout/matrix1"/>
    <dgm:cxn modelId="{5A63326C-5219-7F40-AF87-55C10F923176}" srcId="{928C484D-6D3D-1E4D-AF04-07312241F1DB}" destId="{1720E34A-AACA-694B-BDCA-E65B62F83C5C}" srcOrd="0" destOrd="0" parTransId="{6212D133-5096-3D45-8734-850CC4DCA0E7}" sibTransId="{D7730066-9C51-E64B-86B0-F77E55D47E85}"/>
    <dgm:cxn modelId="{AE57A16B-2C63-5E47-B4C3-55629BCE60FB}" srcId="{1720E34A-AACA-694B-BDCA-E65B62F83C5C}" destId="{35445717-9A4E-684D-8CAA-0B38A7E6E294}" srcOrd="2" destOrd="0" parTransId="{0C811613-7425-C14C-8B46-A5E91A9D089C}" sibTransId="{50DEB89D-7D87-8C4F-926A-7EF14C3CEC85}"/>
    <dgm:cxn modelId="{4E29D8ED-A40E-474D-8C3D-A2567579E949}" type="presOf" srcId="{70B436B8-8E6B-324E-B431-3801F6BFB88A}" destId="{44B619BD-D42F-4B48-8022-09C0601A3D8E}" srcOrd="1" destOrd="0" presId="urn:microsoft.com/office/officeart/2005/8/layout/matrix1"/>
    <dgm:cxn modelId="{8FAD24AB-1333-9A4E-B2ED-658D20A9F2F2}" type="presOf" srcId="{70B436B8-8E6B-324E-B431-3801F6BFB88A}" destId="{2A8D2546-AE87-C243-9271-8078F5474B17}" srcOrd="0" destOrd="0" presId="urn:microsoft.com/office/officeart/2005/8/layout/matrix1"/>
    <dgm:cxn modelId="{7F8544E4-B204-9240-8D6C-79FD285BB711}" type="presOf" srcId="{C4AE07F7-E442-994F-96F2-140ED6CBA19C}" destId="{670E6E4F-3C1F-634D-89C3-53594137E9CC}" srcOrd="1" destOrd="0" presId="urn:microsoft.com/office/officeart/2005/8/layout/matrix1"/>
    <dgm:cxn modelId="{BDAB8A9B-C4FF-7E41-8CC1-C5E11315DF0A}" type="presOf" srcId="{F12F2F35-1D68-2A4A-A31E-315591BFF96D}" destId="{032D7A13-086D-4841-9709-81D408D3788A}" srcOrd="0" destOrd="0" presId="urn:microsoft.com/office/officeart/2005/8/layout/matrix1"/>
    <dgm:cxn modelId="{335BA776-A268-4742-A75D-3236734F30FB}" type="presOf" srcId="{35445717-9A4E-684D-8CAA-0B38A7E6E294}" destId="{E39501EC-EE36-C945-B3B5-00079EB7EB10}" srcOrd="0" destOrd="0" presId="urn:microsoft.com/office/officeart/2005/8/layout/matrix1"/>
    <dgm:cxn modelId="{30FB60C1-B121-434A-A991-36C130E89EB8}" type="presParOf" srcId="{A0153FE1-172B-774D-90A4-C68515E149BF}" destId="{4931D0EB-757F-9B4F-958C-ECBD1E602A86}" srcOrd="0" destOrd="0" presId="urn:microsoft.com/office/officeart/2005/8/layout/matrix1"/>
    <dgm:cxn modelId="{B678F9E7-E1DE-9849-AC9B-0AF02254407E}" type="presParOf" srcId="{4931D0EB-757F-9B4F-958C-ECBD1E602A86}" destId="{72859526-C6A9-DF4C-944B-880A7C76BBB0}" srcOrd="0" destOrd="0" presId="urn:microsoft.com/office/officeart/2005/8/layout/matrix1"/>
    <dgm:cxn modelId="{2A964446-9FCD-4349-B95E-CC42F120D27C}" type="presParOf" srcId="{4931D0EB-757F-9B4F-958C-ECBD1E602A86}" destId="{670E6E4F-3C1F-634D-89C3-53594137E9CC}" srcOrd="1" destOrd="0" presId="urn:microsoft.com/office/officeart/2005/8/layout/matrix1"/>
    <dgm:cxn modelId="{38D4DDB4-34BD-0042-83FA-B6EDC0DDC9FB}" type="presParOf" srcId="{4931D0EB-757F-9B4F-958C-ECBD1E602A86}" destId="{2A8D2546-AE87-C243-9271-8078F5474B17}" srcOrd="2" destOrd="0" presId="urn:microsoft.com/office/officeart/2005/8/layout/matrix1"/>
    <dgm:cxn modelId="{EA906112-4649-5C4B-AD2D-2E3EC5E67FE2}" type="presParOf" srcId="{4931D0EB-757F-9B4F-958C-ECBD1E602A86}" destId="{44B619BD-D42F-4B48-8022-09C0601A3D8E}" srcOrd="3" destOrd="0" presId="urn:microsoft.com/office/officeart/2005/8/layout/matrix1"/>
    <dgm:cxn modelId="{8C428312-1B17-2340-8E15-E2C5FCF5FB64}" type="presParOf" srcId="{4931D0EB-757F-9B4F-958C-ECBD1E602A86}" destId="{E39501EC-EE36-C945-B3B5-00079EB7EB10}" srcOrd="4" destOrd="0" presId="urn:microsoft.com/office/officeart/2005/8/layout/matrix1"/>
    <dgm:cxn modelId="{729662F2-DA27-DB4D-A49B-034EB5D58DD8}" type="presParOf" srcId="{4931D0EB-757F-9B4F-958C-ECBD1E602A86}" destId="{CA7B3F48-C800-C14A-AC4C-7DEB3049FABD}" srcOrd="5" destOrd="0" presId="urn:microsoft.com/office/officeart/2005/8/layout/matrix1"/>
    <dgm:cxn modelId="{D70E8079-443B-AF47-9444-2C77894E5B53}" type="presParOf" srcId="{4931D0EB-757F-9B4F-958C-ECBD1E602A86}" destId="{032D7A13-086D-4841-9709-81D408D3788A}" srcOrd="6" destOrd="0" presId="urn:microsoft.com/office/officeart/2005/8/layout/matrix1"/>
    <dgm:cxn modelId="{1E5B6FF2-47B9-DB45-B8F6-8AE052F28841}" type="presParOf" srcId="{4931D0EB-757F-9B4F-958C-ECBD1E602A86}" destId="{1C6711DA-BCD9-9D41-AE27-81589AADB160}" srcOrd="7" destOrd="0" presId="urn:microsoft.com/office/officeart/2005/8/layout/matrix1"/>
    <dgm:cxn modelId="{66511FBE-137B-9C4B-B9B1-13ED082C1D5B}" type="presParOf" srcId="{A0153FE1-172B-774D-90A4-C68515E149BF}" destId="{2896B787-95D5-FB46-8264-BDC94AF6FDFA}" srcOrd="1" destOrd="0" presId="urn:microsoft.com/office/officeart/2005/8/layout/matrix1"/>
  </dgm:cxnLst>
  <dgm:bg>
    <a:effectLst>
      <a:softEdge rad="0"/>
    </a:effectLst>
  </dgm:bg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9ADD5-6403-7D4E-A176-67D71CD8093D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06E97D-0A11-9A45-8329-774E035AC5B1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Team</a:t>
          </a:r>
        </a:p>
      </dgm:t>
    </dgm:pt>
    <dgm:pt modelId="{356470A3-0B37-5F48-87BC-8BA29B741BBF}" type="parTrans" cxnId="{829A10B4-3454-DB4F-BD2D-D36C1BAA5192}">
      <dgm:prSet/>
      <dgm:spPr/>
      <dgm:t>
        <a:bodyPr/>
        <a:lstStyle/>
        <a:p>
          <a:endParaRPr lang="en-US"/>
        </a:p>
      </dgm:t>
    </dgm:pt>
    <dgm:pt modelId="{191F7595-E712-B74B-A4A1-6F1AFEC3C668}" type="sibTrans" cxnId="{829A10B4-3454-DB4F-BD2D-D36C1BAA5192}">
      <dgm:prSet/>
      <dgm:spPr/>
      <dgm:t>
        <a:bodyPr/>
        <a:lstStyle/>
        <a:p>
          <a:endParaRPr lang="en-US"/>
        </a:p>
      </dgm:t>
    </dgm:pt>
    <dgm:pt modelId="{CD6BBF1F-BD67-B84B-B427-4E4B43214D26}">
      <dgm:prSet phldrT="[Text]"/>
      <dgm:spPr>
        <a:solidFill>
          <a:srgbClr val="0DCCE0"/>
        </a:solidFill>
      </dgm:spPr>
      <dgm:t>
        <a:bodyPr/>
        <a:lstStyle/>
        <a:p>
          <a:r>
            <a:rPr lang="en-US" dirty="0"/>
            <a:t>Build</a:t>
          </a:r>
        </a:p>
      </dgm:t>
    </dgm:pt>
    <dgm:pt modelId="{05C1A880-A841-244E-8D03-DB7A0201C615}" type="parTrans" cxnId="{DE911A2D-4FF3-BA46-9CDA-533E3A1BC6E4}">
      <dgm:prSet/>
      <dgm:spPr/>
      <dgm:t>
        <a:bodyPr/>
        <a:lstStyle/>
        <a:p>
          <a:endParaRPr lang="en-US"/>
        </a:p>
      </dgm:t>
    </dgm:pt>
    <dgm:pt modelId="{C2814D78-82C0-6945-9CCB-E17D9702E25D}" type="sibTrans" cxnId="{DE911A2D-4FF3-BA46-9CDA-533E3A1BC6E4}">
      <dgm:prSet/>
      <dgm:spPr/>
      <dgm:t>
        <a:bodyPr/>
        <a:lstStyle/>
        <a:p>
          <a:endParaRPr lang="en-US"/>
        </a:p>
      </dgm:t>
    </dgm:pt>
    <dgm:pt modelId="{6B419009-EF2A-9743-876D-F10FEE39E84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A77FF9A7-BD1B-D041-A0DA-D6C66E494F4C}" type="parTrans" cxnId="{442703A1-97E8-1649-A01E-3083396F837D}">
      <dgm:prSet/>
      <dgm:spPr/>
      <dgm:t>
        <a:bodyPr/>
        <a:lstStyle/>
        <a:p>
          <a:endParaRPr lang="en-US"/>
        </a:p>
      </dgm:t>
    </dgm:pt>
    <dgm:pt modelId="{C365CF23-0CF1-5B4E-B237-3E4A948A43E9}" type="sibTrans" cxnId="{442703A1-97E8-1649-A01E-3083396F837D}">
      <dgm:prSet/>
      <dgm:spPr/>
      <dgm:t>
        <a:bodyPr/>
        <a:lstStyle/>
        <a:p>
          <a:endParaRPr lang="en-US"/>
        </a:p>
      </dgm:t>
    </dgm:pt>
    <dgm:pt modelId="{DA38C549-524A-5440-A9D7-F10654EE2A3B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Integration</a:t>
          </a:r>
        </a:p>
      </dgm:t>
    </dgm:pt>
    <dgm:pt modelId="{E4095F1D-EDAE-874E-9543-1469049787C8}" type="parTrans" cxnId="{AB338FCD-79D5-3742-81CD-761CED3B0AE3}">
      <dgm:prSet/>
      <dgm:spPr/>
      <dgm:t>
        <a:bodyPr/>
        <a:lstStyle/>
        <a:p>
          <a:endParaRPr lang="en-US"/>
        </a:p>
      </dgm:t>
    </dgm:pt>
    <dgm:pt modelId="{70B9443E-F147-9A44-BBFF-797A505A20AC}" type="sibTrans" cxnId="{AB338FCD-79D5-3742-81CD-761CED3B0AE3}">
      <dgm:prSet/>
      <dgm:spPr/>
      <dgm:t>
        <a:bodyPr/>
        <a:lstStyle/>
        <a:p>
          <a:endParaRPr lang="en-US"/>
        </a:p>
      </dgm:t>
    </dgm:pt>
    <dgm:pt modelId="{FAB5DCE0-4D55-D049-877F-CD4CDBC230C7}">
      <dgm:prSet phldrT="[Text]"/>
      <dgm:spPr>
        <a:solidFill>
          <a:srgbClr val="FE016D"/>
        </a:solidFill>
      </dgm:spPr>
      <dgm:t>
        <a:bodyPr/>
        <a:lstStyle/>
        <a:p>
          <a:r>
            <a:rPr lang="en-US" dirty="0"/>
            <a:t>Release</a:t>
          </a:r>
        </a:p>
      </dgm:t>
    </dgm:pt>
    <dgm:pt modelId="{2351B1C7-B457-C547-AD04-9430C88BF780}" type="parTrans" cxnId="{23A024AB-CE00-C54D-A001-F9A4008C174D}">
      <dgm:prSet/>
      <dgm:spPr/>
      <dgm:t>
        <a:bodyPr/>
        <a:lstStyle/>
        <a:p>
          <a:endParaRPr lang="en-US"/>
        </a:p>
      </dgm:t>
    </dgm:pt>
    <dgm:pt modelId="{CF0C4237-2171-944F-9162-7CB71A52DF88}" type="sibTrans" cxnId="{23A024AB-CE00-C54D-A001-F9A4008C174D}">
      <dgm:prSet/>
      <dgm:spPr/>
      <dgm:t>
        <a:bodyPr/>
        <a:lstStyle/>
        <a:p>
          <a:endParaRPr lang="en-US"/>
        </a:p>
      </dgm:t>
    </dgm:pt>
    <dgm:pt modelId="{F16D9A27-6756-C84C-BB5C-99A67CB588A7}" type="pres">
      <dgm:prSet presAssocID="{1BE9ADD5-6403-7D4E-A176-67D71CD8093D}" presName="Name0" presStyleCnt="0">
        <dgm:presLayoutVars>
          <dgm:dir/>
          <dgm:resizeHandles val="exact"/>
        </dgm:presLayoutVars>
      </dgm:prSet>
      <dgm:spPr/>
    </dgm:pt>
    <dgm:pt modelId="{3B3E4495-3569-9E40-8F85-7FE0B204973E}" type="pres">
      <dgm:prSet presAssocID="{1BE9ADD5-6403-7D4E-A176-67D71CD8093D}" presName="cycle" presStyleCnt="0"/>
      <dgm:spPr/>
    </dgm:pt>
    <dgm:pt modelId="{38B307E6-514C-C24F-A544-7A020DE68DE1}" type="pres">
      <dgm:prSet presAssocID="{1006E97D-0A11-9A45-8329-774E035AC5B1}" presName="nodeFirstNode" presStyleLbl="node1" presStyleIdx="0" presStyleCnt="5">
        <dgm:presLayoutVars>
          <dgm:bulletEnabled val="1"/>
        </dgm:presLayoutVars>
      </dgm:prSet>
      <dgm:spPr/>
    </dgm:pt>
    <dgm:pt modelId="{C5C8162C-D763-8948-B51C-E43A05E4A02B}" type="pres">
      <dgm:prSet presAssocID="{191F7595-E712-B74B-A4A1-6F1AFEC3C668}" presName="sibTransFirstNode" presStyleLbl="bgShp" presStyleIdx="0" presStyleCnt="1"/>
      <dgm:spPr/>
    </dgm:pt>
    <dgm:pt modelId="{A13BC8DD-71C2-3E48-852B-6D1932FFA596}" type="pres">
      <dgm:prSet presAssocID="{CD6BBF1F-BD67-B84B-B427-4E4B43214D26}" presName="nodeFollowingNodes" presStyleLbl="node1" presStyleIdx="1" presStyleCnt="5">
        <dgm:presLayoutVars>
          <dgm:bulletEnabled val="1"/>
        </dgm:presLayoutVars>
      </dgm:prSet>
      <dgm:spPr/>
    </dgm:pt>
    <dgm:pt modelId="{7F7139ED-169A-0442-A3EB-72805730F9E3}" type="pres">
      <dgm:prSet presAssocID="{6B419009-EF2A-9743-876D-F10FEE39E84C}" presName="nodeFollowingNodes" presStyleLbl="node1" presStyleIdx="2" presStyleCnt="5" custRadScaleRad="101661" custRadScaleInc="-30103">
        <dgm:presLayoutVars>
          <dgm:bulletEnabled val="1"/>
        </dgm:presLayoutVars>
      </dgm:prSet>
      <dgm:spPr/>
    </dgm:pt>
    <dgm:pt modelId="{C71E4020-0C11-7045-A100-3AF84075EE87}" type="pres">
      <dgm:prSet presAssocID="{DA38C549-524A-5440-A9D7-F10654EE2A3B}" presName="nodeFollowingNodes" presStyleLbl="node1" presStyleIdx="3" presStyleCnt="5" custRadScaleRad="100615" custRadScaleInc="28703">
        <dgm:presLayoutVars>
          <dgm:bulletEnabled val="1"/>
        </dgm:presLayoutVars>
      </dgm:prSet>
      <dgm:spPr/>
    </dgm:pt>
    <dgm:pt modelId="{AE7EB9E2-9C07-8249-8B75-CE9016DC85D1}" type="pres">
      <dgm:prSet presAssocID="{FAB5DCE0-4D55-D049-877F-CD4CDBC230C7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DD0D9EE-8BDE-5446-BE5E-A6DE2BDAAD7A}" type="presOf" srcId="{1006E97D-0A11-9A45-8329-774E035AC5B1}" destId="{38B307E6-514C-C24F-A544-7A020DE68DE1}" srcOrd="0" destOrd="0" presId="urn:microsoft.com/office/officeart/2005/8/layout/cycle3"/>
    <dgm:cxn modelId="{4B028429-FA6A-CF40-96A7-CB2490095D06}" type="presOf" srcId="{DA38C549-524A-5440-A9D7-F10654EE2A3B}" destId="{C71E4020-0C11-7045-A100-3AF84075EE87}" srcOrd="0" destOrd="0" presId="urn:microsoft.com/office/officeart/2005/8/layout/cycle3"/>
    <dgm:cxn modelId="{E628E801-1AC8-7E44-8846-96BB5E41B6E2}" type="presOf" srcId="{FAB5DCE0-4D55-D049-877F-CD4CDBC230C7}" destId="{AE7EB9E2-9C07-8249-8B75-CE9016DC85D1}" srcOrd="0" destOrd="0" presId="urn:microsoft.com/office/officeart/2005/8/layout/cycle3"/>
    <dgm:cxn modelId="{DE911A2D-4FF3-BA46-9CDA-533E3A1BC6E4}" srcId="{1BE9ADD5-6403-7D4E-A176-67D71CD8093D}" destId="{CD6BBF1F-BD67-B84B-B427-4E4B43214D26}" srcOrd="1" destOrd="0" parTransId="{05C1A880-A841-244E-8D03-DB7A0201C615}" sibTransId="{C2814D78-82C0-6945-9CCB-E17D9702E25D}"/>
    <dgm:cxn modelId="{D86CA306-6BD3-5A4F-B507-157272B6544E}" type="presOf" srcId="{6B419009-EF2A-9743-876D-F10FEE39E84C}" destId="{7F7139ED-169A-0442-A3EB-72805730F9E3}" srcOrd="0" destOrd="0" presId="urn:microsoft.com/office/officeart/2005/8/layout/cycle3"/>
    <dgm:cxn modelId="{AB338FCD-79D5-3742-81CD-761CED3B0AE3}" srcId="{1BE9ADD5-6403-7D4E-A176-67D71CD8093D}" destId="{DA38C549-524A-5440-A9D7-F10654EE2A3B}" srcOrd="3" destOrd="0" parTransId="{E4095F1D-EDAE-874E-9543-1469049787C8}" sibTransId="{70B9443E-F147-9A44-BBFF-797A505A20AC}"/>
    <dgm:cxn modelId="{57677E99-A0D5-4848-B9EF-AAB7BB9B0D43}" type="presOf" srcId="{191F7595-E712-B74B-A4A1-6F1AFEC3C668}" destId="{C5C8162C-D763-8948-B51C-E43A05E4A02B}" srcOrd="0" destOrd="0" presId="urn:microsoft.com/office/officeart/2005/8/layout/cycle3"/>
    <dgm:cxn modelId="{442703A1-97E8-1649-A01E-3083396F837D}" srcId="{1BE9ADD5-6403-7D4E-A176-67D71CD8093D}" destId="{6B419009-EF2A-9743-876D-F10FEE39E84C}" srcOrd="2" destOrd="0" parTransId="{A77FF9A7-BD1B-D041-A0DA-D6C66E494F4C}" sibTransId="{C365CF23-0CF1-5B4E-B237-3E4A948A43E9}"/>
    <dgm:cxn modelId="{2D18BF51-37A1-A44F-A211-1114B899CBEB}" type="presOf" srcId="{1BE9ADD5-6403-7D4E-A176-67D71CD8093D}" destId="{F16D9A27-6756-C84C-BB5C-99A67CB588A7}" srcOrd="0" destOrd="0" presId="urn:microsoft.com/office/officeart/2005/8/layout/cycle3"/>
    <dgm:cxn modelId="{23A024AB-CE00-C54D-A001-F9A4008C174D}" srcId="{1BE9ADD5-6403-7D4E-A176-67D71CD8093D}" destId="{FAB5DCE0-4D55-D049-877F-CD4CDBC230C7}" srcOrd="4" destOrd="0" parTransId="{2351B1C7-B457-C547-AD04-9430C88BF780}" sibTransId="{CF0C4237-2171-944F-9162-7CB71A52DF88}"/>
    <dgm:cxn modelId="{10457979-A43E-FA4E-8E2E-6080DF4ECEB1}" type="presOf" srcId="{CD6BBF1F-BD67-B84B-B427-4E4B43214D26}" destId="{A13BC8DD-71C2-3E48-852B-6D1932FFA596}" srcOrd="0" destOrd="0" presId="urn:microsoft.com/office/officeart/2005/8/layout/cycle3"/>
    <dgm:cxn modelId="{829A10B4-3454-DB4F-BD2D-D36C1BAA5192}" srcId="{1BE9ADD5-6403-7D4E-A176-67D71CD8093D}" destId="{1006E97D-0A11-9A45-8329-774E035AC5B1}" srcOrd="0" destOrd="0" parTransId="{356470A3-0B37-5F48-87BC-8BA29B741BBF}" sibTransId="{191F7595-E712-B74B-A4A1-6F1AFEC3C668}"/>
    <dgm:cxn modelId="{93029214-B43B-504D-9AEE-BE51B9DEF684}" type="presParOf" srcId="{F16D9A27-6756-C84C-BB5C-99A67CB588A7}" destId="{3B3E4495-3569-9E40-8F85-7FE0B204973E}" srcOrd="0" destOrd="0" presId="urn:microsoft.com/office/officeart/2005/8/layout/cycle3"/>
    <dgm:cxn modelId="{EBBC36DF-D582-654B-87BB-9BBE757D30E8}" type="presParOf" srcId="{3B3E4495-3569-9E40-8F85-7FE0B204973E}" destId="{38B307E6-514C-C24F-A544-7A020DE68DE1}" srcOrd="0" destOrd="0" presId="urn:microsoft.com/office/officeart/2005/8/layout/cycle3"/>
    <dgm:cxn modelId="{DA61A6FC-790B-6D45-9FDA-5D365864C3E8}" type="presParOf" srcId="{3B3E4495-3569-9E40-8F85-7FE0B204973E}" destId="{C5C8162C-D763-8948-B51C-E43A05E4A02B}" srcOrd="1" destOrd="0" presId="urn:microsoft.com/office/officeart/2005/8/layout/cycle3"/>
    <dgm:cxn modelId="{1C9721AD-C5AC-9946-839B-31D5217E4727}" type="presParOf" srcId="{3B3E4495-3569-9E40-8F85-7FE0B204973E}" destId="{A13BC8DD-71C2-3E48-852B-6D1932FFA596}" srcOrd="2" destOrd="0" presId="urn:microsoft.com/office/officeart/2005/8/layout/cycle3"/>
    <dgm:cxn modelId="{097803DB-6F04-C146-A520-DA1190A14352}" type="presParOf" srcId="{3B3E4495-3569-9E40-8F85-7FE0B204973E}" destId="{7F7139ED-169A-0442-A3EB-72805730F9E3}" srcOrd="3" destOrd="0" presId="urn:microsoft.com/office/officeart/2005/8/layout/cycle3"/>
    <dgm:cxn modelId="{33237A30-26D6-1242-8C2D-0DDEA2A42BCB}" type="presParOf" srcId="{3B3E4495-3569-9E40-8F85-7FE0B204973E}" destId="{C71E4020-0C11-7045-A100-3AF84075EE87}" srcOrd="4" destOrd="0" presId="urn:microsoft.com/office/officeart/2005/8/layout/cycle3"/>
    <dgm:cxn modelId="{1A022815-EC64-9F4F-BA6A-34F35E5443EA}" type="presParOf" srcId="{3B3E4495-3569-9E40-8F85-7FE0B204973E}" destId="{AE7EB9E2-9C07-8249-8B75-CE9016DC85D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59526-C6A9-DF4C-944B-880A7C76BBB0}">
      <dsp:nvSpPr>
        <dsp:cNvPr id="0" name=""/>
        <dsp:cNvSpPr/>
      </dsp:nvSpPr>
      <dsp:spPr>
        <a:xfrm rot="16200000">
          <a:off x="1051994" y="-1051994"/>
          <a:ext cx="1704293" cy="3808282"/>
        </a:xfrm>
        <a:prstGeom prst="round1Rect">
          <a:avLst/>
        </a:prstGeom>
        <a:solidFill>
          <a:schemeClr val="accent5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bg1"/>
              </a:solidFill>
            </a:rPr>
            <a:t>Developers</a:t>
          </a:r>
          <a:endParaRPr lang="en-US" sz="3700" kern="1200" dirty="0">
            <a:solidFill>
              <a:schemeClr val="bg1"/>
            </a:solidFill>
          </a:endParaRPr>
        </a:p>
      </dsp:txBody>
      <dsp:txXfrm rot="5400000">
        <a:off x="-1" y="1"/>
        <a:ext cx="3808282" cy="1278220"/>
      </dsp:txXfrm>
    </dsp:sp>
    <dsp:sp modelId="{2A8D2546-AE87-C243-9271-8078F5474B17}">
      <dsp:nvSpPr>
        <dsp:cNvPr id="0" name=""/>
        <dsp:cNvSpPr/>
      </dsp:nvSpPr>
      <dsp:spPr>
        <a:xfrm>
          <a:off x="3808282" y="0"/>
          <a:ext cx="3808282" cy="1704293"/>
        </a:xfrm>
        <a:prstGeom prst="round1Rect">
          <a:avLst/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bg1"/>
              </a:solidFill>
            </a:rPr>
            <a:t>DBA</a:t>
          </a:r>
          <a:endParaRPr lang="en-US" sz="3700" kern="1200" dirty="0">
            <a:solidFill>
              <a:schemeClr val="bg1"/>
            </a:solidFill>
          </a:endParaRPr>
        </a:p>
      </dsp:txBody>
      <dsp:txXfrm>
        <a:off x="3808282" y="0"/>
        <a:ext cx="3808282" cy="1278220"/>
      </dsp:txXfrm>
    </dsp:sp>
    <dsp:sp modelId="{E39501EC-EE36-C945-B3B5-00079EB7EB10}">
      <dsp:nvSpPr>
        <dsp:cNvPr id="0" name=""/>
        <dsp:cNvSpPr/>
      </dsp:nvSpPr>
      <dsp:spPr>
        <a:xfrm rot="10800000">
          <a:off x="0" y="1704293"/>
          <a:ext cx="3808282" cy="1704293"/>
        </a:xfrm>
        <a:prstGeom prst="round1Rect">
          <a:avLst/>
        </a:prstGeom>
        <a:solidFill>
          <a:schemeClr val="accent5">
            <a:lumMod val="20000"/>
            <a:lumOff val="8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</a:rPr>
            <a:t>QA</a:t>
          </a:r>
          <a:endParaRPr lang="en-US" sz="3700" kern="1200" dirty="0">
            <a:solidFill>
              <a:schemeClr val="tx1"/>
            </a:solidFill>
          </a:endParaRPr>
        </a:p>
      </dsp:txBody>
      <dsp:txXfrm rot="10800000">
        <a:off x="0" y="2130366"/>
        <a:ext cx="3808282" cy="1278220"/>
      </dsp:txXfrm>
    </dsp:sp>
    <dsp:sp modelId="{032D7A13-086D-4841-9709-81D408D3788A}">
      <dsp:nvSpPr>
        <dsp:cNvPr id="0" name=""/>
        <dsp:cNvSpPr/>
      </dsp:nvSpPr>
      <dsp:spPr>
        <a:xfrm rot="5400000">
          <a:off x="4860276" y="652299"/>
          <a:ext cx="1704293" cy="3808282"/>
        </a:xfrm>
        <a:prstGeom prst="round1Rect">
          <a:avLst/>
        </a:prstGeom>
        <a:solidFill>
          <a:srgbClr val="0DCCE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</a:rPr>
            <a:t>Operations</a:t>
          </a:r>
          <a:endParaRPr lang="en-US" sz="3700" kern="1200" dirty="0">
            <a:solidFill>
              <a:schemeClr val="tx1"/>
            </a:solidFill>
          </a:endParaRPr>
        </a:p>
      </dsp:txBody>
      <dsp:txXfrm rot="-5400000">
        <a:off x="3808281" y="2130366"/>
        <a:ext cx="3808282" cy="1278220"/>
      </dsp:txXfrm>
    </dsp:sp>
    <dsp:sp modelId="{2896B787-95D5-FB46-8264-BDC94AF6FDFA}">
      <dsp:nvSpPr>
        <dsp:cNvPr id="0" name=""/>
        <dsp:cNvSpPr/>
      </dsp:nvSpPr>
      <dsp:spPr>
        <a:xfrm>
          <a:off x="2665797" y="1278220"/>
          <a:ext cx="2284969" cy="852146"/>
        </a:xfrm>
        <a:prstGeom prst="roundRect">
          <a:avLst/>
        </a:prstGeom>
        <a:solidFill>
          <a:schemeClr val="bg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rgbClr val="002060"/>
              </a:solidFill>
            </a:rPr>
            <a:t>DevOps</a:t>
          </a:r>
        </a:p>
      </dsp:txBody>
      <dsp:txXfrm>
        <a:off x="2707395" y="1319818"/>
        <a:ext cx="2201773" cy="76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8162C-D763-8948-B51C-E43A05E4A02B}">
      <dsp:nvSpPr>
        <dsp:cNvPr id="0" name=""/>
        <dsp:cNvSpPr/>
      </dsp:nvSpPr>
      <dsp:spPr>
        <a:xfrm>
          <a:off x="1733591" y="-26754"/>
          <a:ext cx="4385287" cy="4385287"/>
        </a:xfrm>
        <a:prstGeom prst="circularArrow">
          <a:avLst>
            <a:gd name="adj1" fmla="val 5544"/>
            <a:gd name="adj2" fmla="val 330680"/>
            <a:gd name="adj3" fmla="val 13774039"/>
            <a:gd name="adj4" fmla="val 1738711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307E6-514C-C24F-A544-7A020DE68DE1}">
      <dsp:nvSpPr>
        <dsp:cNvPr id="0" name=""/>
        <dsp:cNvSpPr/>
      </dsp:nvSpPr>
      <dsp:spPr>
        <a:xfrm>
          <a:off x="2898666" y="866"/>
          <a:ext cx="2055138" cy="1027569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Team</a:t>
          </a:r>
        </a:p>
      </dsp:txBody>
      <dsp:txXfrm>
        <a:off x="2948828" y="51028"/>
        <a:ext cx="1954814" cy="927245"/>
      </dsp:txXfrm>
    </dsp:sp>
    <dsp:sp modelId="{A13BC8DD-71C2-3E48-852B-6D1932FFA596}">
      <dsp:nvSpPr>
        <dsp:cNvPr id="0" name=""/>
        <dsp:cNvSpPr/>
      </dsp:nvSpPr>
      <dsp:spPr>
        <a:xfrm>
          <a:off x="4677197" y="1293045"/>
          <a:ext cx="2055138" cy="1027569"/>
        </a:xfrm>
        <a:prstGeom prst="roundRect">
          <a:avLst/>
        </a:prstGeom>
        <a:solidFill>
          <a:srgbClr val="0DCCE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</a:t>
          </a:r>
        </a:p>
      </dsp:txBody>
      <dsp:txXfrm>
        <a:off x="4727359" y="1343207"/>
        <a:ext cx="1954814" cy="927245"/>
      </dsp:txXfrm>
    </dsp:sp>
    <dsp:sp modelId="{7F7139ED-169A-0442-A3EB-72805730F9E3}">
      <dsp:nvSpPr>
        <dsp:cNvPr id="0" name=""/>
        <dsp:cNvSpPr/>
      </dsp:nvSpPr>
      <dsp:spPr>
        <a:xfrm>
          <a:off x="4437909" y="2986716"/>
          <a:ext cx="2055138" cy="1027569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</a:t>
          </a:r>
        </a:p>
      </dsp:txBody>
      <dsp:txXfrm>
        <a:off x="4488071" y="3036878"/>
        <a:ext cx="1954814" cy="927245"/>
      </dsp:txXfrm>
    </dsp:sp>
    <dsp:sp modelId="{C71E4020-0C11-7045-A100-3AF84075EE87}">
      <dsp:nvSpPr>
        <dsp:cNvPr id="0" name=""/>
        <dsp:cNvSpPr/>
      </dsp:nvSpPr>
      <dsp:spPr>
        <a:xfrm>
          <a:off x="1391613" y="2997450"/>
          <a:ext cx="2055138" cy="1027569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Integration</a:t>
          </a:r>
        </a:p>
      </dsp:txBody>
      <dsp:txXfrm>
        <a:off x="1441775" y="3047612"/>
        <a:ext cx="1954814" cy="927245"/>
      </dsp:txXfrm>
    </dsp:sp>
    <dsp:sp modelId="{AE7EB9E2-9C07-8249-8B75-CE9016DC85D1}">
      <dsp:nvSpPr>
        <dsp:cNvPr id="0" name=""/>
        <dsp:cNvSpPr/>
      </dsp:nvSpPr>
      <dsp:spPr>
        <a:xfrm>
          <a:off x="1120134" y="1293045"/>
          <a:ext cx="2055138" cy="1027569"/>
        </a:xfrm>
        <a:prstGeom prst="roundRect">
          <a:avLst/>
        </a:prstGeom>
        <a:solidFill>
          <a:srgbClr val="FE016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Release</a:t>
          </a:r>
        </a:p>
      </dsp:txBody>
      <dsp:txXfrm>
        <a:off x="1170296" y="1343207"/>
        <a:ext cx="1954814" cy="927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25/11/16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9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5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6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41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3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9824" y="5581380"/>
            <a:ext cx="224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  <a:prstGeom prst="rect">
            <a:avLst/>
          </a:prstGeom>
        </p:spPr>
        <p:txBody>
          <a:bodyPr/>
          <a:lstStyle>
            <a:lvl1pPr>
              <a:defRPr sz="3001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7508" y="1487489"/>
            <a:ext cx="8652143" cy="5159375"/>
          </a:xfrm>
          <a:prstGeom prst="rect">
            <a:avLst/>
          </a:prstGeom>
        </p:spPr>
        <p:txBody>
          <a:bodyPr/>
          <a:lstStyle>
            <a:lvl1pPr marL="257244" indent="-257244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1">
                <a:solidFill>
                  <a:schemeClr val="accent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6190" indent="-2584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101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99162" indent="-257244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35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2114" y="1022086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61906"/>
      </p:ext>
    </p:extLst>
  </p:cSld>
  <p:clrMapOvr>
    <a:masterClrMapping/>
  </p:clrMapOvr>
  <p:transition>
    <p:fade/>
  </p:transition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1808" y="4771506"/>
            <a:ext cx="7865720" cy="16043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CFF"/>
              </a:buClr>
              <a:buSzPct val="90000"/>
              <a:buFont typeface="Arial" pitchFamily="34" charset="0"/>
              <a:buNone/>
              <a:tabLst/>
              <a:defRPr sz="2101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0" dirty="0"/>
              <a:t>{Sample Code Location e.g., Codeshow.codeplex.com} </a:t>
            </a:r>
          </a:p>
          <a:p>
            <a:r>
              <a:rPr lang="en-US" dirty="0"/>
              <a:t>(</a:t>
            </a:r>
            <a:r>
              <a:rPr lang="en-US" dirty="0" err="1"/>
              <a:t>dEMO</a:t>
            </a:r>
            <a:r>
              <a:rPr lang="en-US" dirty="0"/>
              <a:t> NAME)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4612" y="1038415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  <a:prstGeom prst="rect">
            <a:avLst/>
          </a:prstGeom>
        </p:spPr>
        <p:txBody>
          <a:bodyPr/>
          <a:lstStyle>
            <a:lvl1pPr>
              <a:defRPr sz="3001">
                <a:solidFill>
                  <a:schemeClr val="tx1">
                    <a:lumMod val="75000"/>
                    <a:lumOff val="25000"/>
                    <a:alpha val="98824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4259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1160880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6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2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542" y="6193814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85" y="5943599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AB2E8"/>
                </a:solidFill>
              </a:rPr>
              <a:t>#</a:t>
            </a:r>
            <a:r>
              <a:rPr lang="en-US" sz="1100" b="1" dirty="0" err="1">
                <a:solidFill>
                  <a:srgbClr val="1AB2E8"/>
                </a:solidFill>
              </a:rPr>
              <a:t>sqlsatParma</a:t>
            </a:r>
            <a:endParaRPr lang="en-US" sz="1100" b="1" dirty="0">
              <a:solidFill>
                <a:srgbClr val="1AB2E8"/>
              </a:solidFill>
            </a:endParaRPr>
          </a:p>
          <a:p>
            <a:pPr algn="ctr"/>
            <a:r>
              <a:rPr lang="en-US" sz="1100" b="1" dirty="0">
                <a:solidFill>
                  <a:srgbClr val="1AB2E8"/>
                </a:solidFill>
              </a:rPr>
              <a:t>#sqlsat566</a:t>
            </a: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457200" y="648866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4A5E18"/>
                </a:solidFill>
              </a:rPr>
              <a:t>November</a:t>
            </a:r>
            <a:r>
              <a:rPr lang="it-IT" b="1" dirty="0">
                <a:solidFill>
                  <a:srgbClr val="4A5E18"/>
                </a:solidFill>
              </a:rPr>
              <a:t> 26°, 2016</a:t>
            </a: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8" y="5960654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12.png"/><Relationship Id="rId7" Type="http://schemas.openxmlformats.org/officeDocument/2006/relationships/image" Target="../media/image16.wmf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umentation.red-gate.com/display/SR1/Deploying+a+database+package+using+Octopus+Deploy" TargetMode="External"/><Relationship Id="rId3" Type="http://schemas.openxmlformats.org/officeDocument/2006/relationships/hyperlink" Target="https://blogs.msdn.microsoft.com/ssdt/2016/04/06/sqldb-cicd-intro/" TargetMode="External"/><Relationship Id="rId7" Type="http://schemas.openxmlformats.org/officeDocument/2006/relationships/hyperlink" Target="https://octopus.com/blog/howto/deploy-a-sql-database" TargetMode="External"/><Relationship Id="rId2" Type="http://schemas.openxmlformats.org/officeDocument/2006/relationships/hyperlink" Target="https://www.simple-talk.com/sql/database-administration/continuous-delivery-and-the-data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-gate.com/products/dlm/dlm-automation/" TargetMode="External"/><Relationship Id="rId5" Type="http://schemas.openxmlformats.org/officeDocument/2006/relationships/hyperlink" Target="http://www.red-gate.com/solutions/dlm/" TargetMode="External"/><Relationship Id="rId4" Type="http://schemas.openxmlformats.org/officeDocument/2006/relationships/hyperlink" Target="https://www.devopsguys.com/2015/02/19/how-do-databases-fit-into-devops/" TargetMode="External"/><Relationship Id="rId9" Type="http://schemas.openxmlformats.org/officeDocument/2006/relationships/hyperlink" Target="https://marketplace.visualstudio.com/items?itemName=redgatesoftware.redgateDlmAutomationReleas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/>
          </a:bodyPr>
          <a:lstStyle/>
          <a:p>
            <a:r>
              <a:rPr lang="en-US" dirty="0"/>
              <a:t>SQL Server Continuous Deployment</a:t>
            </a:r>
            <a:br>
              <a:rPr lang="en-US" dirty="0"/>
            </a:br>
            <a:r>
              <a:rPr lang="en-US" sz="3200" dirty="0"/>
              <a:t>Interactive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9" y="2067525"/>
            <a:ext cx="3625912" cy="1752600"/>
          </a:xfrm>
        </p:spPr>
        <p:txBody>
          <a:bodyPr>
            <a:normAutofit/>
          </a:bodyPr>
          <a:lstStyle/>
          <a:p>
            <a:r>
              <a:rPr lang="en-US" dirty="0"/>
              <a:t>Alessandro Alpi</a:t>
            </a:r>
          </a:p>
          <a:p>
            <a:r>
              <a:rPr lang="it-IT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@suxstellino</a:t>
            </a:r>
            <a:endParaRPr lang="en-US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http://</a:t>
            </a:r>
            <a:r>
              <a:rPr lang="en-US" sz="2000" i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www.engageitservices.it</a:t>
            </a:r>
            <a:endParaRPr lang="en-US" sz="200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8408" y="5510963"/>
            <a:ext cx="5651584" cy="1290426"/>
            <a:chOff x="2236198" y="4416979"/>
            <a:chExt cx="9452928" cy="2158387"/>
          </a:xfrm>
        </p:grpSpPr>
        <p:grpSp>
          <p:nvGrpSpPr>
            <p:cNvPr id="6" name="Group 5"/>
            <p:cNvGrpSpPr/>
            <p:nvPr/>
          </p:nvGrpSpPr>
          <p:grpSpPr>
            <a:xfrm>
              <a:off x="2236198" y="4416979"/>
              <a:ext cx="4434503" cy="2158387"/>
              <a:chOff x="3573293" y="4429919"/>
              <a:chExt cx="4434503" cy="215838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73293" y="4429919"/>
                <a:ext cx="4434503" cy="2158387"/>
                <a:chOff x="3573293" y="4429919"/>
                <a:chExt cx="4434503" cy="2158387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176" y="4429919"/>
                  <a:ext cx="2045933" cy="2158387"/>
                </a:xfrm>
                <a:prstGeom prst="rect">
                  <a:avLst/>
                </a:prstGeom>
              </p:spPr>
            </p:pic>
            <p:grpSp>
              <p:nvGrpSpPr>
                <p:cNvPr id="21" name="Group 20"/>
                <p:cNvGrpSpPr/>
                <p:nvPr/>
              </p:nvGrpSpPr>
              <p:grpSpPr>
                <a:xfrm>
                  <a:off x="6927676" y="4694486"/>
                  <a:ext cx="1080120" cy="1472891"/>
                  <a:chOff x="7712680" y="4854922"/>
                  <a:chExt cx="1080120" cy="1472891"/>
                </a:xfrm>
              </p:grpSpPr>
              <p:sp>
                <p:nvSpPr>
                  <p:cNvPr id="23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7712680" y="4854922"/>
                    <a:ext cx="1080120" cy="1472891"/>
                  </a:xfrm>
                  <a:custGeom>
                    <a:avLst/>
                    <a:gdLst>
                      <a:gd name="T0" fmla="*/ 1460 w 1460"/>
                      <a:gd name="T1" fmla="*/ 384 h 1615"/>
                      <a:gd name="T2" fmla="*/ 1460 w 1460"/>
                      <a:gd name="T3" fmla="*/ 1359 h 1615"/>
                      <a:gd name="T4" fmla="*/ 1460 w 1460"/>
                      <a:gd name="T5" fmla="*/ 1359 h 1615"/>
                      <a:gd name="T6" fmla="*/ 730 w 1460"/>
                      <a:gd name="T7" fmla="*/ 1615 h 1615"/>
                      <a:gd name="T8" fmla="*/ 0 w 1460"/>
                      <a:gd name="T9" fmla="*/ 1359 h 1615"/>
                      <a:gd name="T10" fmla="*/ 0 w 1460"/>
                      <a:gd name="T11" fmla="*/ 1359 h 1615"/>
                      <a:gd name="T12" fmla="*/ 0 w 1460"/>
                      <a:gd name="T13" fmla="*/ 1359 h 1615"/>
                      <a:gd name="T14" fmla="*/ 0 w 1460"/>
                      <a:gd name="T15" fmla="*/ 1339 h 1615"/>
                      <a:gd name="T16" fmla="*/ 0 w 1460"/>
                      <a:gd name="T17" fmla="*/ 1329 h 1615"/>
                      <a:gd name="T18" fmla="*/ 0 w 1460"/>
                      <a:gd name="T19" fmla="*/ 394 h 1615"/>
                      <a:gd name="T20" fmla="*/ 730 w 1460"/>
                      <a:gd name="T21" fmla="*/ 591 h 1615"/>
                      <a:gd name="T22" fmla="*/ 1460 w 1460"/>
                      <a:gd name="T23" fmla="*/ 384 h 1615"/>
                      <a:gd name="T24" fmla="*/ 730 w 1460"/>
                      <a:gd name="T25" fmla="*/ 541 h 1615"/>
                      <a:gd name="T26" fmla="*/ 1460 w 1460"/>
                      <a:gd name="T27" fmla="*/ 275 h 1615"/>
                      <a:gd name="T28" fmla="*/ 730 w 1460"/>
                      <a:gd name="T29" fmla="*/ 0 h 1615"/>
                      <a:gd name="T30" fmla="*/ 0 w 1460"/>
                      <a:gd name="T31" fmla="*/ 275 h 1615"/>
                      <a:gd name="T32" fmla="*/ 730 w 1460"/>
                      <a:gd name="T33" fmla="*/ 541 h 16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60" h="1615">
                        <a:moveTo>
                          <a:pt x="1460" y="384"/>
                        </a:moveTo>
                        <a:cubicBezTo>
                          <a:pt x="1460" y="1359"/>
                          <a:pt x="1460" y="1359"/>
                          <a:pt x="1460" y="1359"/>
                        </a:cubicBezTo>
                        <a:cubicBezTo>
                          <a:pt x="1460" y="1359"/>
                          <a:pt x="1460" y="1359"/>
                          <a:pt x="1460" y="1359"/>
                        </a:cubicBezTo>
                        <a:cubicBezTo>
                          <a:pt x="1431" y="1507"/>
                          <a:pt x="1115" y="1615"/>
                          <a:pt x="730" y="1615"/>
                        </a:cubicBezTo>
                        <a:cubicBezTo>
                          <a:pt x="346" y="1615"/>
                          <a:pt x="30" y="1507"/>
                          <a:pt x="0" y="1359"/>
                        </a:cubicBezTo>
                        <a:cubicBezTo>
                          <a:pt x="0" y="1359"/>
                          <a:pt x="0" y="1359"/>
                          <a:pt x="0" y="1359"/>
                        </a:cubicBezTo>
                        <a:cubicBezTo>
                          <a:pt x="0" y="1359"/>
                          <a:pt x="0" y="1359"/>
                          <a:pt x="0" y="1359"/>
                        </a:cubicBezTo>
                        <a:cubicBezTo>
                          <a:pt x="0" y="1349"/>
                          <a:pt x="0" y="1349"/>
                          <a:pt x="0" y="1339"/>
                        </a:cubicBezTo>
                        <a:cubicBezTo>
                          <a:pt x="0" y="1339"/>
                          <a:pt x="0" y="1339"/>
                          <a:pt x="0" y="1329"/>
                        </a:cubicBezTo>
                        <a:cubicBezTo>
                          <a:pt x="0" y="394"/>
                          <a:pt x="0" y="394"/>
                          <a:pt x="0" y="394"/>
                        </a:cubicBezTo>
                        <a:cubicBezTo>
                          <a:pt x="119" y="522"/>
                          <a:pt x="434" y="591"/>
                          <a:pt x="730" y="591"/>
                        </a:cubicBezTo>
                        <a:cubicBezTo>
                          <a:pt x="1026" y="591"/>
                          <a:pt x="1342" y="522"/>
                          <a:pt x="1460" y="384"/>
                        </a:cubicBezTo>
                        <a:close/>
                        <a:moveTo>
                          <a:pt x="730" y="541"/>
                        </a:moveTo>
                        <a:cubicBezTo>
                          <a:pt x="1135" y="541"/>
                          <a:pt x="1460" y="423"/>
                          <a:pt x="1460" y="275"/>
                        </a:cubicBezTo>
                        <a:cubicBezTo>
                          <a:pt x="1460" y="128"/>
                          <a:pt x="1135" y="0"/>
                          <a:pt x="730" y="0"/>
                        </a:cubicBezTo>
                        <a:cubicBezTo>
                          <a:pt x="326" y="0"/>
                          <a:pt x="0" y="128"/>
                          <a:pt x="0" y="275"/>
                        </a:cubicBezTo>
                        <a:cubicBezTo>
                          <a:pt x="0" y="423"/>
                          <a:pt x="326" y="541"/>
                          <a:pt x="730" y="541"/>
                        </a:cubicBezTo>
                        <a:close/>
                      </a:path>
                    </a:pathLst>
                  </a:custGeom>
                  <a:solidFill>
                    <a:srgbClr val="60BB0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2400">
                      <a:solidFill>
                        <a:srgbClr val="FFFFFF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58221" y="5499883"/>
                    <a:ext cx="389037" cy="38903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3293" y="4978312"/>
                  <a:ext cx="1061599" cy="1061599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2297" y="5444111"/>
                <a:ext cx="459479" cy="45947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5657" y="5707898"/>
                <a:ext cx="459479" cy="459479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5316" y="4441209"/>
                <a:ext cx="459479" cy="459479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54889" y="4954122"/>
              <a:ext cx="751314" cy="10445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39125" y="4954121"/>
              <a:ext cx="751314" cy="104451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23361" y="4944275"/>
              <a:ext cx="751314" cy="10445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23252" y="6030249"/>
              <a:ext cx="914829" cy="437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TEST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93494" y="6030249"/>
              <a:ext cx="1370633" cy="437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STAGING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90294" y="6030249"/>
              <a:ext cx="1898832" cy="437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PRODUCTION</a:t>
              </a:r>
              <a:endParaRPr lang="en-US" dirty="0"/>
            </a:p>
          </p:txBody>
        </p:sp>
        <p:sp>
          <p:nvSpPr>
            <p:cNvPr id="13" name="Arrow: Right 4"/>
            <p:cNvSpPr/>
            <p:nvPr/>
          </p:nvSpPr>
          <p:spPr>
            <a:xfrm>
              <a:off x="6754495" y="5326507"/>
              <a:ext cx="807509" cy="36845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20"/>
            <p:cNvSpPr/>
            <p:nvPr/>
          </p:nvSpPr>
          <p:spPr>
            <a:xfrm>
              <a:off x="8262398" y="5311945"/>
              <a:ext cx="807509" cy="36845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21"/>
            <p:cNvSpPr/>
            <p:nvPr/>
          </p:nvSpPr>
          <p:spPr>
            <a:xfrm>
              <a:off x="9646634" y="5305300"/>
              <a:ext cx="807509" cy="36845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L’infrastruttura</a:t>
            </a:r>
            <a:endParaRPr lang="en-US" sz="3600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pic>
        <p:nvPicPr>
          <p:cNvPr id="1028" name="Picture 4" descr="msazurelogo.png (279×14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1759421"/>
            <a:ext cx="1554981" cy="8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147478" y="1395241"/>
            <a:ext cx="1518894" cy="1166751"/>
            <a:chOff x="1260430" y="2994042"/>
            <a:chExt cx="1518894" cy="1166751"/>
          </a:xfrm>
        </p:grpSpPr>
        <p:pic>
          <p:nvPicPr>
            <p:cNvPr id="1030" name="Picture 6" descr="sql-database (600×315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30" y="2994042"/>
              <a:ext cx="1518894" cy="79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260430" y="3791461"/>
              <a:ext cx="15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CI/DEV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26718" y="3635559"/>
            <a:ext cx="1157409" cy="889073"/>
            <a:chOff x="1260430" y="2994042"/>
            <a:chExt cx="1518894" cy="1166751"/>
          </a:xfrm>
        </p:grpSpPr>
        <p:pic>
          <p:nvPicPr>
            <p:cNvPr id="11" name="Picture 6" descr="sql-database (600×315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30" y="2994042"/>
              <a:ext cx="1518894" cy="79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60430" y="3791461"/>
              <a:ext cx="15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770621" y="5063836"/>
            <a:ext cx="1038092" cy="797419"/>
            <a:chOff x="1260430" y="2994042"/>
            <a:chExt cx="1518894" cy="1166751"/>
          </a:xfrm>
        </p:grpSpPr>
        <p:pic>
          <p:nvPicPr>
            <p:cNvPr id="14" name="Picture 6" descr="sql-database (600×315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30" y="2994042"/>
              <a:ext cx="1518894" cy="797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60430" y="3791461"/>
              <a:ext cx="15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0877" y="3758120"/>
            <a:ext cx="907569" cy="1300489"/>
            <a:chOff x="572357" y="4740205"/>
            <a:chExt cx="907569" cy="1300489"/>
          </a:xfrm>
        </p:grpSpPr>
        <p:pic>
          <p:nvPicPr>
            <p:cNvPr id="1040" name="Picture 16" descr="flat-faces-icons-square-man-5-circle.png (1024×1024)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35" y="4740205"/>
              <a:ext cx="619812" cy="619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Database.png (600×45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57" y="5360017"/>
              <a:ext cx="907569" cy="68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80878" y="2147565"/>
            <a:ext cx="907569" cy="1313630"/>
            <a:chOff x="580878" y="2147565"/>
            <a:chExt cx="907569" cy="1313630"/>
          </a:xfrm>
        </p:grpSpPr>
        <p:pic>
          <p:nvPicPr>
            <p:cNvPr id="28" name="Picture 8" descr="Database.png (600×45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78" y="2780518"/>
              <a:ext cx="907569" cy="68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team3.png (1024×1024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54" y="2147565"/>
              <a:ext cx="622931" cy="622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36" y="2627284"/>
            <a:ext cx="1384953" cy="1461076"/>
          </a:xfrm>
          <a:prstGeom prst="rect">
            <a:avLst/>
          </a:prstGeom>
        </p:spPr>
      </p:pic>
      <p:sp>
        <p:nvSpPr>
          <p:cNvPr id="19" name="Arrow: Right 18"/>
          <p:cNvSpPr/>
          <p:nvPr/>
        </p:nvSpPr>
        <p:spPr>
          <a:xfrm rot="1112440">
            <a:off x="1626878" y="2769795"/>
            <a:ext cx="1085071" cy="3487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/>
          <p:cNvSpPr/>
          <p:nvPr/>
        </p:nvSpPr>
        <p:spPr>
          <a:xfrm rot="20150936">
            <a:off x="4201726" y="2408440"/>
            <a:ext cx="1302343" cy="3487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/>
          <p:cNvSpPr/>
          <p:nvPr/>
        </p:nvSpPr>
        <p:spPr>
          <a:xfrm rot="20229362">
            <a:off x="1682541" y="3804498"/>
            <a:ext cx="1085071" cy="3487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Box@2x.png (172×196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46" y="3267374"/>
            <a:ext cx="323101" cy="36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5618649" y="2958126"/>
            <a:ext cx="1141141" cy="1227376"/>
            <a:chOff x="5147478" y="3411188"/>
            <a:chExt cx="1579324" cy="1698673"/>
          </a:xfrm>
        </p:grpSpPr>
        <p:pic>
          <p:nvPicPr>
            <p:cNvPr id="1046" name="Picture 22" descr="servers.png (512×512)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694" y="3411188"/>
              <a:ext cx="1155672" cy="11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147478" y="4509076"/>
              <a:ext cx="1579324" cy="600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RELEASE MANAGER</a:t>
              </a:r>
            </a:p>
          </p:txBody>
        </p:sp>
      </p:grpSp>
      <p:sp>
        <p:nvSpPr>
          <p:cNvPr id="40" name="Arrow: Right 39"/>
          <p:cNvSpPr/>
          <p:nvPr/>
        </p:nvSpPr>
        <p:spPr>
          <a:xfrm rot="1112440">
            <a:off x="6617364" y="3267323"/>
            <a:ext cx="468785" cy="1506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/>
          <p:cNvSpPr/>
          <p:nvPr/>
        </p:nvSpPr>
        <p:spPr>
          <a:xfrm rot="1112440">
            <a:off x="7536229" y="3590146"/>
            <a:ext cx="468785" cy="1506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427177" y="4613189"/>
            <a:ext cx="1213743" cy="1168162"/>
            <a:chOff x="4493768" y="4377932"/>
            <a:chExt cx="1213743" cy="1168162"/>
          </a:xfrm>
        </p:grpSpPr>
        <p:pic>
          <p:nvPicPr>
            <p:cNvPr id="1048" name="Picture 24" descr="flat-faces-icons-circle-6-circle.png (1024×1024)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2857" y="4377932"/>
              <a:ext cx="835567" cy="835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493768" y="5238317"/>
              <a:ext cx="1213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APPROVAL</a:t>
              </a:r>
            </a:p>
          </p:txBody>
        </p:sp>
      </p:grpSp>
      <p:sp>
        <p:nvSpPr>
          <p:cNvPr id="46" name="Arrow: Right 45"/>
          <p:cNvSpPr/>
          <p:nvPr/>
        </p:nvSpPr>
        <p:spPr>
          <a:xfrm rot="6300000">
            <a:off x="6762594" y="4040857"/>
            <a:ext cx="821862" cy="13939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/>
          <p:cNvSpPr/>
          <p:nvPr/>
        </p:nvSpPr>
        <p:spPr>
          <a:xfrm rot="1112440">
            <a:off x="7536229" y="5170150"/>
            <a:ext cx="468785" cy="1506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2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cs typeface="Segoe UI Light" panose="020B0502040204020203" pitchFamily="34" charset="0"/>
              </a:rPr>
              <a:t>Entità</a:t>
            </a:r>
            <a:r>
              <a:rPr lang="en-US" sz="3600" dirty="0">
                <a:solidFill>
                  <a:srgbClr val="00B0F0"/>
                </a:solidFill>
                <a:cs typeface="Segoe UI Light" panose="020B0502040204020203" pitchFamily="34" charset="0"/>
              </a:rPr>
              <a:t> a database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5691" y="1363288"/>
            <a:ext cx="8652143" cy="38705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400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98091" y="1515688"/>
            <a:ext cx="8652143" cy="3870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>
                <a:solidFill>
                  <a:schemeClr val="accent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6190" lvl="1" indent="-2584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4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99162" indent="-257244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35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2"/>
                </a:solidFill>
              </a:defRPr>
            </a:lvl4pPr>
            <a:lvl5pPr marL="20574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2"/>
                </a:solidFill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1"/>
            <a:r>
              <a:rPr lang="en-US" dirty="0"/>
              <a:t>Due </a:t>
            </a:r>
            <a:r>
              <a:rPr lang="en-US" dirty="0" err="1"/>
              <a:t>tabelle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relazione</a:t>
            </a:r>
            <a:endParaRPr lang="en-US" dirty="0"/>
          </a:p>
          <a:p>
            <a:pPr lvl="1"/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dato</a:t>
            </a:r>
            <a:endParaRPr lang="en-US" dirty="0"/>
          </a:p>
          <a:p>
            <a:pPr lvl="1"/>
            <a:r>
              <a:rPr lang="en-US" dirty="0"/>
              <a:t>Una stored procedure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quei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endParaRPr lang="en-US" dirty="0"/>
          </a:p>
          <a:p>
            <a:pPr marL="347755" lvl="1" indent="0">
              <a:buNone/>
            </a:pPr>
            <a:r>
              <a:rPr lang="en-US" sz="3600" b="1" dirty="0">
                <a:solidFill>
                  <a:srgbClr val="00B0F0"/>
                </a:solidFill>
              </a:rPr>
              <a:t>A VOI!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47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cs typeface="Segoe UI Light" panose="020B0502040204020203" pitchFamily="34" charset="0"/>
              </a:rPr>
              <a:t>Collegamento</a:t>
            </a:r>
            <a:r>
              <a:rPr lang="en-US" sz="3600" dirty="0">
                <a:solidFill>
                  <a:srgbClr val="00B0F0"/>
                </a:solidFill>
                <a:cs typeface="Segoe UI Light" panose="020B0502040204020203" pitchFamily="34" charset="0"/>
              </a:rPr>
              <a:t> al source control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5691" y="1363288"/>
            <a:ext cx="8652143" cy="38705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400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98091" y="1515688"/>
            <a:ext cx="8652143" cy="3870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>
                <a:solidFill>
                  <a:schemeClr val="accent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6190" lvl="1" indent="-2584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4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99162" indent="-257244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35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2"/>
                </a:solidFill>
              </a:defRPr>
            </a:lvl4pPr>
            <a:lvl5pPr marL="20574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2"/>
                </a:solidFill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1"/>
            <a:r>
              <a:rPr lang="en-US" dirty="0"/>
              <a:t>Visual Studio Team Service</a:t>
            </a:r>
          </a:p>
          <a:p>
            <a:pPr lvl="1"/>
            <a:r>
              <a:rPr lang="en-US" dirty="0"/>
              <a:t>TFS o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Setup</a:t>
            </a:r>
          </a:p>
          <a:p>
            <a:pPr lvl="1"/>
            <a:endParaRPr lang="en-US" dirty="0"/>
          </a:p>
          <a:p>
            <a:pPr marL="347755" lvl="1" indent="0">
              <a:buNone/>
            </a:pPr>
            <a:r>
              <a:rPr lang="en-US" sz="3600" b="1" dirty="0">
                <a:solidFill>
                  <a:srgbClr val="00B0F0"/>
                </a:solidFill>
              </a:rPr>
              <a:t>A VOI!</a:t>
            </a:r>
          </a:p>
        </p:txBody>
      </p:sp>
    </p:spTree>
    <p:extLst>
      <p:ext uri="{BB962C8B-B14F-4D97-AF65-F5344CB8AC3E}">
        <p14:creationId xmlns:p14="http://schemas.microsoft.com/office/powerpoint/2010/main" val="452966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cs typeface="Segoe UI Light" panose="020B0502040204020203" pitchFamily="34" charset="0"/>
              </a:rPr>
              <a:t>Unit test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5691" y="1363288"/>
            <a:ext cx="8652143" cy="38705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400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98091" y="1515688"/>
            <a:ext cx="8652143" cy="3870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13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>
                <a:solidFill>
                  <a:schemeClr val="accent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6190" lvl="1" indent="-2584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Segoe UI" pitchFamily="34" charset="0"/>
              <a:buChar char="–"/>
              <a:defRPr sz="24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899162" indent="-257244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Courier New" pitchFamily="49" charset="0"/>
              <a:buChar char="o"/>
              <a:defRPr sz="135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2"/>
                </a:solidFill>
              </a:defRPr>
            </a:lvl4pPr>
            <a:lvl5pPr marL="20574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2"/>
                </a:solidFill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lvl="1"/>
            <a:r>
              <a:rPr lang="en-US" dirty="0" err="1"/>
              <a:t>tsqlt</a:t>
            </a:r>
            <a:endParaRPr lang="en-US" dirty="0"/>
          </a:p>
          <a:p>
            <a:pPr lvl="1"/>
            <a:r>
              <a:rPr lang="en-US" dirty="0"/>
              <a:t>Quale test </a:t>
            </a:r>
            <a:r>
              <a:rPr lang="en-US" dirty="0" err="1"/>
              <a:t>facciamo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7755" lvl="1" indent="0">
              <a:buNone/>
            </a:pPr>
            <a:r>
              <a:rPr lang="en-US" sz="3600" b="1" dirty="0">
                <a:solidFill>
                  <a:srgbClr val="00B0F0"/>
                </a:solidFill>
              </a:rPr>
              <a:t>A VOI!</a:t>
            </a:r>
          </a:p>
        </p:txBody>
      </p:sp>
    </p:spTree>
    <p:extLst>
      <p:ext uri="{BB962C8B-B14F-4D97-AF65-F5344CB8AC3E}">
        <p14:creationId xmlns:p14="http://schemas.microsoft.com/office/powerpoint/2010/main" val="110160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Continuous Integration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5691" y="1363288"/>
            <a:ext cx="8652143" cy="38705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217" y="2212599"/>
            <a:ext cx="5767090" cy="2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31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174612" y="157943"/>
            <a:ext cx="8794302" cy="120534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Continuous Deployment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5691" y="1363288"/>
            <a:ext cx="8652143" cy="38705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4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4" y="2259718"/>
            <a:ext cx="8494080" cy="25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1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Quiz a </a:t>
            </a:r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sorpresa</a:t>
            </a:r>
            <a:endParaRPr lang="en-US" sz="3600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Quale </a:t>
            </a:r>
            <a:r>
              <a:rPr lang="en-US" sz="2800" dirty="0" err="1"/>
              <a:t>acronimo</a:t>
            </a:r>
            <a:r>
              <a:rPr lang="en-US" sz="2800" dirty="0"/>
              <a:t> </a:t>
            </a:r>
            <a:r>
              <a:rPr lang="en-US" sz="2800" dirty="0" err="1"/>
              <a:t>accompagna</a:t>
            </a:r>
            <a:r>
              <a:rPr lang="en-US" sz="2800" dirty="0"/>
              <a:t> DevOps?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A) C.A.L.M.S.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B) S.O.S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C) T.U.N.E.D.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D) O.M.G.</a:t>
            </a:r>
          </a:p>
        </p:txBody>
      </p:sp>
      <p:sp>
        <p:nvSpPr>
          <p:cNvPr id="2" name="Multiply 1"/>
          <p:cNvSpPr/>
          <p:nvPr/>
        </p:nvSpPr>
        <p:spPr>
          <a:xfrm>
            <a:off x="1603332" y="2455101"/>
            <a:ext cx="595089" cy="576197"/>
          </a:xfrm>
          <a:prstGeom prst="mathMultiply">
            <a:avLst/>
          </a:prstGeom>
          <a:solidFill>
            <a:srgbClr val="FE016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8793225">
            <a:off x="2369327" y="1985255"/>
            <a:ext cx="481807" cy="31590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2198421" y="2966177"/>
            <a:ext cx="595089" cy="576197"/>
          </a:xfrm>
          <a:prstGeom prst="mathMultiply">
            <a:avLst/>
          </a:prstGeom>
          <a:solidFill>
            <a:srgbClr val="FE016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1835275" y="3490979"/>
            <a:ext cx="595089" cy="576197"/>
          </a:xfrm>
          <a:prstGeom prst="mathMultiply">
            <a:avLst/>
          </a:prstGeom>
          <a:solidFill>
            <a:srgbClr val="FE016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5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animBg="1"/>
      <p:bldP spid="3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Quiz “</a:t>
            </a:r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premio</a:t>
            </a:r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 zona </a:t>
            </a:r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Cesarini</a:t>
            </a:r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Cos’è</a:t>
            </a:r>
            <a:r>
              <a:rPr lang="en-US" sz="2800" dirty="0"/>
              <a:t> DevOps?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A) Una </a:t>
            </a:r>
            <a:r>
              <a:rPr lang="en-US" sz="2800" dirty="0" err="1">
                <a:solidFill>
                  <a:schemeClr val="tx2"/>
                </a:solidFill>
              </a:rPr>
              <a:t>metodologia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B) Una </a:t>
            </a:r>
            <a:r>
              <a:rPr lang="en-US" sz="2800" dirty="0" err="1">
                <a:solidFill>
                  <a:schemeClr val="tx2"/>
                </a:solidFill>
              </a:rPr>
              <a:t>filosofia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C) Un </a:t>
            </a:r>
            <a:r>
              <a:rPr lang="en-US" sz="2800" dirty="0" err="1">
                <a:solidFill>
                  <a:schemeClr val="tx2"/>
                </a:solidFill>
              </a:rPr>
              <a:t>insieme</a:t>
            </a:r>
            <a:r>
              <a:rPr lang="en-US" sz="2800" dirty="0">
                <a:solidFill>
                  <a:schemeClr val="tx2"/>
                </a:solidFill>
              </a:rPr>
              <a:t> di </a:t>
            </a:r>
            <a:r>
              <a:rPr lang="en-US" sz="2800" dirty="0" err="1">
                <a:solidFill>
                  <a:schemeClr val="tx2"/>
                </a:solidFill>
              </a:rPr>
              <a:t>strumenti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4274218" y="2993721"/>
            <a:ext cx="595089" cy="576197"/>
          </a:xfrm>
          <a:prstGeom prst="mathMultiply">
            <a:avLst/>
          </a:prstGeom>
          <a:solidFill>
            <a:srgbClr val="FE016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-Shape 4"/>
          <p:cNvSpPr/>
          <p:nvPr/>
        </p:nvSpPr>
        <p:spPr>
          <a:xfrm rot="18793225">
            <a:off x="2820263" y="2501949"/>
            <a:ext cx="481807" cy="31590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3341241" y="1963881"/>
            <a:ext cx="595089" cy="576197"/>
          </a:xfrm>
          <a:prstGeom prst="mathMultiply">
            <a:avLst/>
          </a:prstGeom>
          <a:solidFill>
            <a:srgbClr val="FE016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7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Quiz </a:t>
            </a:r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conclusivo</a:t>
            </a:r>
            <a:endParaRPr lang="en-US" sz="3600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DevOps </a:t>
            </a:r>
            <a:r>
              <a:rPr lang="en-US" sz="2800" dirty="0" err="1"/>
              <a:t>è</a:t>
            </a:r>
            <a:r>
              <a:rPr lang="en-US" sz="2800" dirty="0"/>
              <a:t> </a:t>
            </a:r>
            <a:r>
              <a:rPr lang="en-US" sz="2800" dirty="0" err="1"/>
              <a:t>docker</a:t>
            </a:r>
            <a:r>
              <a:rPr lang="en-US" sz="2800" dirty="0"/>
              <a:t>?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A) No</a:t>
            </a:r>
          </a:p>
        </p:txBody>
      </p:sp>
      <p:sp>
        <p:nvSpPr>
          <p:cNvPr id="4" name="L-Shape 3"/>
          <p:cNvSpPr/>
          <p:nvPr/>
        </p:nvSpPr>
        <p:spPr>
          <a:xfrm rot="18793225">
            <a:off x="1429874" y="2013434"/>
            <a:ext cx="481807" cy="315900"/>
          </a:xfrm>
          <a:prstGeom prst="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Conclusioni</a:t>
            </a:r>
            <a:endParaRPr lang="en-US" sz="3600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it-IT" sz="2800" dirty="0"/>
              <a:t>Abbiamo soluzioni sia </a:t>
            </a:r>
            <a:r>
              <a:rPr lang="it-IT" sz="2800" dirty="0" err="1"/>
              <a:t>onpremises</a:t>
            </a:r>
            <a:r>
              <a:rPr lang="it-IT" sz="2800" dirty="0"/>
              <a:t> che in cloud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800" dirty="0"/>
              <a:t>A fronte di un costo iniziale, abbiamo innumerevoli vantaggi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800" dirty="0"/>
              <a:t>Processi ripetibili ed affidabili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800" dirty="0"/>
              <a:t>Riduzione errori umani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800" dirty="0"/>
              <a:t>Valore per il business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800" dirty="0"/>
              <a:t>Integrazione con famosi </a:t>
            </a:r>
            <a:r>
              <a:rPr lang="it-IT" sz="2800" dirty="0" err="1"/>
              <a:t>tool</a:t>
            </a:r>
            <a:r>
              <a:rPr lang="it-IT" sz="2800" dirty="0"/>
              <a:t> (octopus </a:t>
            </a:r>
            <a:r>
              <a:rPr lang="it-IT" sz="2800" dirty="0" err="1"/>
              <a:t>deploy</a:t>
            </a:r>
            <a:r>
              <a:rPr lang="it-IT" sz="2800" dirty="0"/>
              <a:t>, </a:t>
            </a:r>
            <a:r>
              <a:rPr lang="it-IT" sz="2800" dirty="0" err="1"/>
              <a:t>jenkins</a:t>
            </a:r>
            <a:r>
              <a:rPr lang="it-IT" sz="2800" dirty="0"/>
              <a:t>, ..)</a:t>
            </a:r>
          </a:p>
        </p:txBody>
      </p:sp>
    </p:spTree>
    <p:extLst>
      <p:ext uri="{BB962C8B-B14F-4D97-AF65-F5344CB8AC3E}">
        <p14:creationId xmlns:p14="http://schemas.microsoft.com/office/powerpoint/2010/main" val="1521061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/>
              <a:t>Sponsors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1424" y="1500690"/>
            <a:ext cx="2075376" cy="7773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92" y="1442546"/>
            <a:ext cx="3632416" cy="893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450" y="4787980"/>
            <a:ext cx="1693660" cy="35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9926" y="2739110"/>
            <a:ext cx="2138372" cy="7273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1059" y="4569531"/>
            <a:ext cx="1656105" cy="573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8482" y="2767573"/>
            <a:ext cx="2707036" cy="670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361128"/>
            <a:ext cx="2493926" cy="14833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256" y="3956940"/>
            <a:ext cx="1820854" cy="577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4825" y="4072121"/>
            <a:ext cx="1448574" cy="34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6965" y="3956940"/>
            <a:ext cx="1036948" cy="10369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9526" y="5522848"/>
            <a:ext cx="1514000" cy="3220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1110" y="5455600"/>
            <a:ext cx="1308816" cy="4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9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578828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800" dirty="0">
                <a:hlinkClick r:id="rId2"/>
              </a:rPr>
              <a:t>https://www.simple-talk.com/sql/database-administration/continuous-delivery-and-the-database/</a:t>
            </a:r>
            <a:endParaRPr lang="it-IT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800" dirty="0">
                <a:hlinkClick r:id="rId3"/>
              </a:rPr>
              <a:t>https://blogs.msdn.microsoft.com/ssdt/2016/04/06/sqldb-cicd-intro/</a:t>
            </a:r>
            <a:endParaRPr lang="it-IT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800" dirty="0">
                <a:hlinkClick r:id="rId4"/>
              </a:rPr>
              <a:t>https://www.devopsguys.com/2015/02/19/how-do-databases-fit-into-devops/</a:t>
            </a:r>
            <a:endParaRPr lang="it-IT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800" dirty="0">
                <a:hlinkClick r:id="rId5"/>
              </a:rPr>
              <a:t>http://www.red-gate.com/solutions/dlm/</a:t>
            </a:r>
            <a:endParaRPr lang="it-IT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800" dirty="0">
                <a:hlinkClick r:id="rId6"/>
              </a:rPr>
              <a:t>http://www.red-gate.com/products/dlm/dlm-automation/</a:t>
            </a:r>
            <a:endParaRPr lang="it-IT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800" dirty="0">
                <a:hlinkClick r:id="rId7"/>
              </a:rPr>
              <a:t>https://octopus.com/blog/howto/deploy-a-sql-database</a:t>
            </a:r>
            <a:endParaRPr lang="it-IT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800" dirty="0">
                <a:hlinkClick r:id="rId8"/>
              </a:rPr>
              <a:t>https://documentation.red-gate.com/display/SR1/Deploying+a+database+package+using+Octopus+Deploy</a:t>
            </a:r>
            <a:endParaRPr lang="it-IT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it-IT" sz="1800" dirty="0">
                <a:hlinkClick r:id="rId9"/>
              </a:rPr>
              <a:t>https://marketplace.visualstudio.com/items?itemName=redgatesoftware.redgateDlmAutomationRelease</a:t>
            </a:r>
            <a:endParaRPr lang="it-IT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1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it-IT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Domande?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9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3600" dirty="0">
                <a:latin typeface="Segoe UI Light" pitchFamily="34" charset="0"/>
                <a:cs typeface="Segoe UI Light" panose="020B0502040204020203" pitchFamily="34" charset="0"/>
              </a:rPr>
              <a:t>GRAZIE!</a:t>
            </a:r>
            <a:br>
              <a:rPr lang="it-IT" sz="3600" dirty="0">
                <a:latin typeface="Segoe UI Light" pitchFamily="34" charset="0"/>
                <a:cs typeface="Segoe UI Light" panose="020B0502040204020203" pitchFamily="34" charset="0"/>
              </a:rPr>
            </a:br>
            <a:r>
              <a:rPr lang="it-IT" sz="3600" dirty="0">
                <a:latin typeface="Segoe UI Light" pitchFamily="34" charset="0"/>
                <a:cs typeface="Segoe UI Light" panose="020B0502040204020203" pitchFamily="34" charset="0"/>
              </a:rPr>
              <a:t>E non dimenticate SQL SAT PORDENONE!</a:t>
            </a:r>
            <a:endParaRPr lang="en-US" sz="3600" dirty="0">
              <a:latin typeface="Segoe UI Light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6034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B2E8"/>
                </a:solidFill>
              </a:rPr>
              <a:t>#</a:t>
            </a:r>
            <a:r>
              <a:rPr lang="en-US" sz="2000" b="1" dirty="0" err="1">
                <a:solidFill>
                  <a:srgbClr val="1AB2E8"/>
                </a:solidFill>
              </a:rPr>
              <a:t>sqlsatParma</a:t>
            </a:r>
            <a:endParaRPr lang="en-US" sz="2000" b="1" dirty="0">
              <a:solidFill>
                <a:srgbClr val="1AB2E8"/>
              </a:solidFill>
            </a:endParaRPr>
          </a:p>
          <a:p>
            <a:pPr algn="ctr"/>
            <a:r>
              <a:rPr lang="en-US" sz="2000" b="1" dirty="0">
                <a:solidFill>
                  <a:srgbClr val="1AB2E8"/>
                </a:solidFill>
              </a:rPr>
              <a:t>#sqlsat566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542" y="1655368"/>
            <a:ext cx="4094005" cy="871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733" y="3052489"/>
            <a:ext cx="1549368" cy="1131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500" y="1655368"/>
            <a:ext cx="2397834" cy="8981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916" y="4358398"/>
            <a:ext cx="3814329" cy="114429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53916" y="2553539"/>
            <a:ext cx="3590638" cy="1573453"/>
            <a:chOff x="1238832" y="4362171"/>
            <a:chExt cx="3590638" cy="15734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6017" y="4362171"/>
              <a:ext cx="1573453" cy="157345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238832" y="5383619"/>
              <a:ext cx="2983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goe UI" panose="020B0502040204020203" pitchFamily="34" charset="0"/>
                  <a:cs typeface="Segoe UI" panose="020B0502040204020203" pitchFamily="34" charset="0"/>
                </a:rPr>
                <a:t>getlatestversion.it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63" y="4630855"/>
            <a:ext cx="2307942" cy="11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Agenda.. </a:t>
            </a:r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Proviamo</a:t>
            </a:r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qualcosa</a:t>
            </a:r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 di </a:t>
            </a:r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diverso</a:t>
            </a:r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Qualche</a:t>
            </a:r>
            <a:r>
              <a:rPr lang="en-US" sz="2800" dirty="0"/>
              <a:t> </a:t>
            </a:r>
            <a:r>
              <a:rPr lang="en-US" sz="2800" dirty="0" err="1"/>
              <a:t>concetto</a:t>
            </a:r>
            <a:r>
              <a:rPr lang="en-US" sz="2800" dirty="0"/>
              <a:t> </a:t>
            </a:r>
            <a:r>
              <a:rPr lang="en-US" sz="2800" dirty="0" err="1"/>
              <a:t>introduttivo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Un </a:t>
            </a:r>
            <a:r>
              <a:rPr lang="en-US" sz="2800" dirty="0" err="1"/>
              <a:t>percorso</a:t>
            </a:r>
            <a:r>
              <a:rPr lang="en-US" sz="2800" dirty="0"/>
              <a:t> </a:t>
            </a:r>
            <a:r>
              <a:rPr lang="en-US" sz="2800" dirty="0" err="1"/>
              <a:t>completo</a:t>
            </a:r>
            <a:r>
              <a:rPr lang="en-US" sz="2800" dirty="0"/>
              <a:t> da Dev a Ops</a:t>
            </a:r>
          </a:p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dirty="0" err="1"/>
              <a:t>voi</a:t>
            </a:r>
            <a:r>
              <a:rPr lang="en-US" sz="2800" dirty="0"/>
              <a:t> la </a:t>
            </a:r>
            <a:r>
              <a:rPr lang="en-US" sz="2800" dirty="0" err="1"/>
              <a:t>scelta</a:t>
            </a:r>
            <a:r>
              <a:rPr lang="en-US" sz="2800" dirty="0"/>
              <a:t>, </a:t>
            </a:r>
            <a:r>
              <a:rPr lang="en-US" sz="2800" dirty="0" err="1"/>
              <a:t>spazio</a:t>
            </a:r>
            <a:r>
              <a:rPr lang="en-US" sz="2800" dirty="0"/>
              <a:t> </a:t>
            </a:r>
            <a:r>
              <a:rPr lang="en-US" sz="2800" dirty="0" err="1"/>
              <a:t>all’interazione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Qualche</a:t>
            </a:r>
            <a:r>
              <a:rPr lang="en-US" sz="2800" dirty="0"/>
              <a:t> quiz qui e </a:t>
            </a:r>
            <a:r>
              <a:rPr lang="en-US" sz="2800" dirty="0" err="1"/>
              <a:t>là</a:t>
            </a:r>
            <a:r>
              <a:rPr lang="en-US" sz="2800" dirty="0"/>
              <a:t> (gadget </a:t>
            </a:r>
            <a:r>
              <a:rPr lang="en-US" sz="2800" dirty="0">
                <a:sym typeface="Wingdings"/>
              </a:rPr>
              <a:t>)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561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DevOps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>
          <a:xfrm>
            <a:off x="1427730" y="1574227"/>
            <a:ext cx="6288066" cy="402490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800" i="1" dirty="0"/>
              <a:t>DevOps is a cultural approach in which the entire Line of Business is responsible for creating customer Value.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i="1" dirty="0"/>
              <a:t>In this scenario, Developers and Operations constantly experiment new ways of working together, standardizing and mastering processes through repetition and practice.</a:t>
            </a:r>
            <a:endParaRPr lang="it-IT" sz="2800" i="1" dirty="0"/>
          </a:p>
          <a:p>
            <a:pPr marL="0" indent="0" algn="just">
              <a:spcBef>
                <a:spcPts val="600"/>
              </a:spcBef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77639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Collaborazione</a:t>
            </a:r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/</a:t>
            </a:r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Integrazione</a:t>
            </a:r>
            <a:endParaRPr lang="en-US" sz="3600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40526208"/>
              </p:ext>
            </p:extLst>
          </p:nvPr>
        </p:nvGraphicFramePr>
        <p:xfrm>
          <a:off x="763481" y="1874229"/>
          <a:ext cx="7616564" cy="340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535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Lifecycle</a:t>
            </a:r>
            <a:r>
              <a:rPr lang="it-IT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/Ripetibilità</a:t>
            </a:r>
            <a:endParaRPr lang="en-US" sz="3600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31845512"/>
              </p:ext>
            </p:extLst>
          </p:nvPr>
        </p:nvGraphicFramePr>
        <p:xfrm>
          <a:off x="645527" y="1500014"/>
          <a:ext cx="7852471" cy="4412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41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cs typeface="Segoe UI Light" panose="020B0502040204020203" pitchFamily="34" charset="0"/>
              </a:rPr>
              <a:t>Automazione</a:t>
            </a:r>
            <a:endParaRPr lang="en-US" sz="3600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44970" y="1624936"/>
            <a:ext cx="1443940" cy="1443940"/>
          </a:xfrm>
          <a:custGeom>
            <a:avLst/>
            <a:gdLst>
              <a:gd name="connsiteX0" fmla="*/ 2014180 w 2837656"/>
              <a:gd name="connsiteY0" fmla="*/ 452431 h 2837656"/>
              <a:gd name="connsiteX1" fmla="*/ 2234905 w 2837656"/>
              <a:gd name="connsiteY1" fmla="*/ 267212 h 2837656"/>
              <a:gd name="connsiteX2" fmla="*/ 2411238 w 2837656"/>
              <a:gd name="connsiteY2" fmla="*/ 415173 h 2837656"/>
              <a:gd name="connsiteX3" fmla="*/ 2267161 w 2837656"/>
              <a:gd name="connsiteY3" fmla="*/ 664707 h 2837656"/>
              <a:gd name="connsiteX4" fmla="*/ 2496082 w 2837656"/>
              <a:gd name="connsiteY4" fmla="*/ 1061210 h 2837656"/>
              <a:gd name="connsiteX5" fmla="*/ 2784224 w 2837656"/>
              <a:gd name="connsiteY5" fmla="*/ 1061203 h 2837656"/>
              <a:gd name="connsiteX6" fmla="*/ 2824195 w 2837656"/>
              <a:gd name="connsiteY6" fmla="*/ 1287893 h 2837656"/>
              <a:gd name="connsiteX7" fmla="*/ 2553428 w 2837656"/>
              <a:gd name="connsiteY7" fmla="*/ 1386436 h 2837656"/>
              <a:gd name="connsiteX8" fmla="*/ 2473925 w 2837656"/>
              <a:gd name="connsiteY8" fmla="*/ 1837322 h 2837656"/>
              <a:gd name="connsiteX9" fmla="*/ 2694659 w 2837656"/>
              <a:gd name="connsiteY9" fmla="*/ 2022531 h 2837656"/>
              <a:gd name="connsiteX10" fmla="*/ 2579565 w 2837656"/>
              <a:gd name="connsiteY10" fmla="*/ 2221879 h 2837656"/>
              <a:gd name="connsiteX11" fmla="*/ 2308803 w 2837656"/>
              <a:gd name="connsiteY11" fmla="*/ 2123321 h 2837656"/>
              <a:gd name="connsiteX12" fmla="*/ 1958076 w 2837656"/>
              <a:gd name="connsiteY12" fmla="*/ 2417616 h 2837656"/>
              <a:gd name="connsiteX13" fmla="*/ 2008118 w 2837656"/>
              <a:gd name="connsiteY13" fmla="*/ 2701380 h 2837656"/>
              <a:gd name="connsiteX14" fmla="*/ 1791814 w 2837656"/>
              <a:gd name="connsiteY14" fmla="*/ 2780108 h 2837656"/>
              <a:gd name="connsiteX15" fmla="*/ 1647749 w 2837656"/>
              <a:gd name="connsiteY15" fmla="*/ 2530566 h 2837656"/>
              <a:gd name="connsiteX16" fmla="*/ 1189907 w 2837656"/>
              <a:gd name="connsiteY16" fmla="*/ 2530566 h 2837656"/>
              <a:gd name="connsiteX17" fmla="*/ 1045842 w 2837656"/>
              <a:gd name="connsiteY17" fmla="*/ 2780108 h 2837656"/>
              <a:gd name="connsiteX18" fmla="*/ 829538 w 2837656"/>
              <a:gd name="connsiteY18" fmla="*/ 2701380 h 2837656"/>
              <a:gd name="connsiteX19" fmla="*/ 879580 w 2837656"/>
              <a:gd name="connsiteY19" fmla="*/ 2417617 h 2837656"/>
              <a:gd name="connsiteX20" fmla="*/ 528853 w 2837656"/>
              <a:gd name="connsiteY20" fmla="*/ 2123322 h 2837656"/>
              <a:gd name="connsiteX21" fmla="*/ 258091 w 2837656"/>
              <a:gd name="connsiteY21" fmla="*/ 2221879 h 2837656"/>
              <a:gd name="connsiteX22" fmla="*/ 142997 w 2837656"/>
              <a:gd name="connsiteY22" fmla="*/ 2022531 h 2837656"/>
              <a:gd name="connsiteX23" fmla="*/ 363731 w 2837656"/>
              <a:gd name="connsiteY23" fmla="*/ 1837323 h 2837656"/>
              <a:gd name="connsiteX24" fmla="*/ 284227 w 2837656"/>
              <a:gd name="connsiteY24" fmla="*/ 1386437 h 2837656"/>
              <a:gd name="connsiteX25" fmla="*/ 13461 w 2837656"/>
              <a:gd name="connsiteY25" fmla="*/ 1287893 h 2837656"/>
              <a:gd name="connsiteX26" fmla="*/ 53432 w 2837656"/>
              <a:gd name="connsiteY26" fmla="*/ 1061203 h 2837656"/>
              <a:gd name="connsiteX27" fmla="*/ 341574 w 2837656"/>
              <a:gd name="connsiteY27" fmla="*/ 1061210 h 2837656"/>
              <a:gd name="connsiteX28" fmla="*/ 570495 w 2837656"/>
              <a:gd name="connsiteY28" fmla="*/ 664707 h 2837656"/>
              <a:gd name="connsiteX29" fmla="*/ 426418 w 2837656"/>
              <a:gd name="connsiteY29" fmla="*/ 415173 h 2837656"/>
              <a:gd name="connsiteX30" fmla="*/ 602751 w 2837656"/>
              <a:gd name="connsiteY30" fmla="*/ 267212 h 2837656"/>
              <a:gd name="connsiteX31" fmla="*/ 823476 w 2837656"/>
              <a:gd name="connsiteY31" fmla="*/ 452431 h 2837656"/>
              <a:gd name="connsiteX32" fmla="*/ 1253707 w 2837656"/>
              <a:gd name="connsiteY32" fmla="*/ 295840 h 2837656"/>
              <a:gd name="connsiteX33" fmla="*/ 1303735 w 2837656"/>
              <a:gd name="connsiteY33" fmla="*/ 12075 h 2837656"/>
              <a:gd name="connsiteX34" fmla="*/ 1533921 w 2837656"/>
              <a:gd name="connsiteY34" fmla="*/ 12075 h 2837656"/>
              <a:gd name="connsiteX35" fmla="*/ 1583949 w 2837656"/>
              <a:gd name="connsiteY35" fmla="*/ 295840 h 2837656"/>
              <a:gd name="connsiteX36" fmla="*/ 2014180 w 2837656"/>
              <a:gd name="connsiteY36" fmla="*/ 452431 h 283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37656" h="2837656">
                <a:moveTo>
                  <a:pt x="2014180" y="452431"/>
                </a:moveTo>
                <a:lnTo>
                  <a:pt x="2234905" y="267212"/>
                </a:lnTo>
                <a:lnTo>
                  <a:pt x="2411238" y="415173"/>
                </a:lnTo>
                <a:lnTo>
                  <a:pt x="2267161" y="664707"/>
                </a:lnTo>
                <a:cubicBezTo>
                  <a:pt x="2369608" y="779953"/>
                  <a:pt x="2447500" y="914865"/>
                  <a:pt x="2496082" y="1061210"/>
                </a:cubicBezTo>
                <a:lnTo>
                  <a:pt x="2784224" y="1061203"/>
                </a:lnTo>
                <a:lnTo>
                  <a:pt x="2824195" y="1287893"/>
                </a:lnTo>
                <a:lnTo>
                  <a:pt x="2553428" y="1386436"/>
                </a:lnTo>
                <a:cubicBezTo>
                  <a:pt x="2557828" y="1540572"/>
                  <a:pt x="2530777" y="1693987"/>
                  <a:pt x="2473925" y="1837322"/>
                </a:cubicBezTo>
                <a:lnTo>
                  <a:pt x="2694659" y="2022531"/>
                </a:lnTo>
                <a:lnTo>
                  <a:pt x="2579565" y="2221879"/>
                </a:lnTo>
                <a:lnTo>
                  <a:pt x="2308803" y="2123321"/>
                </a:lnTo>
                <a:cubicBezTo>
                  <a:pt x="2213098" y="2244224"/>
                  <a:pt x="2093761" y="2344359"/>
                  <a:pt x="1958076" y="2417616"/>
                </a:cubicBezTo>
                <a:lnTo>
                  <a:pt x="2008118" y="2701380"/>
                </a:lnTo>
                <a:lnTo>
                  <a:pt x="1791814" y="2780108"/>
                </a:lnTo>
                <a:lnTo>
                  <a:pt x="1647749" y="2530566"/>
                </a:lnTo>
                <a:cubicBezTo>
                  <a:pt x="1496719" y="2561665"/>
                  <a:pt x="1340937" y="2561665"/>
                  <a:pt x="1189907" y="2530566"/>
                </a:cubicBezTo>
                <a:lnTo>
                  <a:pt x="1045842" y="2780108"/>
                </a:lnTo>
                <a:lnTo>
                  <a:pt x="829538" y="2701380"/>
                </a:lnTo>
                <a:lnTo>
                  <a:pt x="879580" y="2417617"/>
                </a:lnTo>
                <a:cubicBezTo>
                  <a:pt x="743894" y="2344360"/>
                  <a:pt x="624558" y="2244225"/>
                  <a:pt x="528853" y="2123322"/>
                </a:cubicBezTo>
                <a:lnTo>
                  <a:pt x="258091" y="2221879"/>
                </a:lnTo>
                <a:lnTo>
                  <a:pt x="142997" y="2022531"/>
                </a:lnTo>
                <a:lnTo>
                  <a:pt x="363731" y="1837323"/>
                </a:lnTo>
                <a:cubicBezTo>
                  <a:pt x="306878" y="1693988"/>
                  <a:pt x="279827" y="1540572"/>
                  <a:pt x="284227" y="1386437"/>
                </a:cubicBezTo>
                <a:lnTo>
                  <a:pt x="13461" y="1287893"/>
                </a:lnTo>
                <a:lnTo>
                  <a:pt x="53432" y="1061203"/>
                </a:lnTo>
                <a:lnTo>
                  <a:pt x="341574" y="1061210"/>
                </a:lnTo>
                <a:cubicBezTo>
                  <a:pt x="390156" y="914865"/>
                  <a:pt x="468048" y="779953"/>
                  <a:pt x="570495" y="664707"/>
                </a:cubicBezTo>
                <a:lnTo>
                  <a:pt x="426418" y="415173"/>
                </a:lnTo>
                <a:lnTo>
                  <a:pt x="602751" y="267212"/>
                </a:lnTo>
                <a:lnTo>
                  <a:pt x="823476" y="452431"/>
                </a:lnTo>
                <a:cubicBezTo>
                  <a:pt x="954761" y="371552"/>
                  <a:pt x="1101149" y="318271"/>
                  <a:pt x="1253707" y="295840"/>
                </a:cubicBezTo>
                <a:lnTo>
                  <a:pt x="1303735" y="12075"/>
                </a:lnTo>
                <a:lnTo>
                  <a:pt x="1533921" y="12075"/>
                </a:lnTo>
                <a:lnTo>
                  <a:pt x="1583949" y="295840"/>
                </a:lnTo>
                <a:cubicBezTo>
                  <a:pt x="1736507" y="318272"/>
                  <a:pt x="1882895" y="371553"/>
                  <a:pt x="2014180" y="4524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637805" tIns="732017" rIns="637805" bIns="78164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10" name="Freeform 9"/>
          <p:cNvSpPr/>
          <p:nvPr/>
        </p:nvSpPr>
        <p:spPr>
          <a:xfrm>
            <a:off x="1674192" y="3068876"/>
            <a:ext cx="1443940" cy="1443940"/>
          </a:xfrm>
          <a:custGeom>
            <a:avLst/>
            <a:gdLst>
              <a:gd name="connsiteX0" fmla="*/ 2014180 w 2837656"/>
              <a:gd name="connsiteY0" fmla="*/ 452431 h 2837656"/>
              <a:gd name="connsiteX1" fmla="*/ 2234905 w 2837656"/>
              <a:gd name="connsiteY1" fmla="*/ 267212 h 2837656"/>
              <a:gd name="connsiteX2" fmla="*/ 2411238 w 2837656"/>
              <a:gd name="connsiteY2" fmla="*/ 415173 h 2837656"/>
              <a:gd name="connsiteX3" fmla="*/ 2267161 w 2837656"/>
              <a:gd name="connsiteY3" fmla="*/ 664707 h 2837656"/>
              <a:gd name="connsiteX4" fmla="*/ 2496082 w 2837656"/>
              <a:gd name="connsiteY4" fmla="*/ 1061210 h 2837656"/>
              <a:gd name="connsiteX5" fmla="*/ 2784224 w 2837656"/>
              <a:gd name="connsiteY5" fmla="*/ 1061203 h 2837656"/>
              <a:gd name="connsiteX6" fmla="*/ 2824195 w 2837656"/>
              <a:gd name="connsiteY6" fmla="*/ 1287893 h 2837656"/>
              <a:gd name="connsiteX7" fmla="*/ 2553428 w 2837656"/>
              <a:gd name="connsiteY7" fmla="*/ 1386436 h 2837656"/>
              <a:gd name="connsiteX8" fmla="*/ 2473925 w 2837656"/>
              <a:gd name="connsiteY8" fmla="*/ 1837322 h 2837656"/>
              <a:gd name="connsiteX9" fmla="*/ 2694659 w 2837656"/>
              <a:gd name="connsiteY9" fmla="*/ 2022531 h 2837656"/>
              <a:gd name="connsiteX10" fmla="*/ 2579565 w 2837656"/>
              <a:gd name="connsiteY10" fmla="*/ 2221879 h 2837656"/>
              <a:gd name="connsiteX11" fmla="*/ 2308803 w 2837656"/>
              <a:gd name="connsiteY11" fmla="*/ 2123321 h 2837656"/>
              <a:gd name="connsiteX12" fmla="*/ 1958076 w 2837656"/>
              <a:gd name="connsiteY12" fmla="*/ 2417616 h 2837656"/>
              <a:gd name="connsiteX13" fmla="*/ 2008118 w 2837656"/>
              <a:gd name="connsiteY13" fmla="*/ 2701380 h 2837656"/>
              <a:gd name="connsiteX14" fmla="*/ 1791814 w 2837656"/>
              <a:gd name="connsiteY14" fmla="*/ 2780108 h 2837656"/>
              <a:gd name="connsiteX15" fmla="*/ 1647749 w 2837656"/>
              <a:gd name="connsiteY15" fmla="*/ 2530566 h 2837656"/>
              <a:gd name="connsiteX16" fmla="*/ 1189907 w 2837656"/>
              <a:gd name="connsiteY16" fmla="*/ 2530566 h 2837656"/>
              <a:gd name="connsiteX17" fmla="*/ 1045842 w 2837656"/>
              <a:gd name="connsiteY17" fmla="*/ 2780108 h 2837656"/>
              <a:gd name="connsiteX18" fmla="*/ 829538 w 2837656"/>
              <a:gd name="connsiteY18" fmla="*/ 2701380 h 2837656"/>
              <a:gd name="connsiteX19" fmla="*/ 879580 w 2837656"/>
              <a:gd name="connsiteY19" fmla="*/ 2417617 h 2837656"/>
              <a:gd name="connsiteX20" fmla="*/ 528853 w 2837656"/>
              <a:gd name="connsiteY20" fmla="*/ 2123322 h 2837656"/>
              <a:gd name="connsiteX21" fmla="*/ 258091 w 2837656"/>
              <a:gd name="connsiteY21" fmla="*/ 2221879 h 2837656"/>
              <a:gd name="connsiteX22" fmla="*/ 142997 w 2837656"/>
              <a:gd name="connsiteY22" fmla="*/ 2022531 h 2837656"/>
              <a:gd name="connsiteX23" fmla="*/ 363731 w 2837656"/>
              <a:gd name="connsiteY23" fmla="*/ 1837323 h 2837656"/>
              <a:gd name="connsiteX24" fmla="*/ 284227 w 2837656"/>
              <a:gd name="connsiteY24" fmla="*/ 1386437 h 2837656"/>
              <a:gd name="connsiteX25" fmla="*/ 13461 w 2837656"/>
              <a:gd name="connsiteY25" fmla="*/ 1287893 h 2837656"/>
              <a:gd name="connsiteX26" fmla="*/ 53432 w 2837656"/>
              <a:gd name="connsiteY26" fmla="*/ 1061203 h 2837656"/>
              <a:gd name="connsiteX27" fmla="*/ 341574 w 2837656"/>
              <a:gd name="connsiteY27" fmla="*/ 1061210 h 2837656"/>
              <a:gd name="connsiteX28" fmla="*/ 570495 w 2837656"/>
              <a:gd name="connsiteY28" fmla="*/ 664707 h 2837656"/>
              <a:gd name="connsiteX29" fmla="*/ 426418 w 2837656"/>
              <a:gd name="connsiteY29" fmla="*/ 415173 h 2837656"/>
              <a:gd name="connsiteX30" fmla="*/ 602751 w 2837656"/>
              <a:gd name="connsiteY30" fmla="*/ 267212 h 2837656"/>
              <a:gd name="connsiteX31" fmla="*/ 823476 w 2837656"/>
              <a:gd name="connsiteY31" fmla="*/ 452431 h 2837656"/>
              <a:gd name="connsiteX32" fmla="*/ 1253707 w 2837656"/>
              <a:gd name="connsiteY32" fmla="*/ 295840 h 2837656"/>
              <a:gd name="connsiteX33" fmla="*/ 1303735 w 2837656"/>
              <a:gd name="connsiteY33" fmla="*/ 12075 h 2837656"/>
              <a:gd name="connsiteX34" fmla="*/ 1533921 w 2837656"/>
              <a:gd name="connsiteY34" fmla="*/ 12075 h 2837656"/>
              <a:gd name="connsiteX35" fmla="*/ 1583949 w 2837656"/>
              <a:gd name="connsiteY35" fmla="*/ 295840 h 2837656"/>
              <a:gd name="connsiteX36" fmla="*/ 2014180 w 2837656"/>
              <a:gd name="connsiteY36" fmla="*/ 452431 h 283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37656" h="2837656">
                <a:moveTo>
                  <a:pt x="2014180" y="452431"/>
                </a:moveTo>
                <a:lnTo>
                  <a:pt x="2234905" y="267212"/>
                </a:lnTo>
                <a:lnTo>
                  <a:pt x="2411238" y="415173"/>
                </a:lnTo>
                <a:lnTo>
                  <a:pt x="2267161" y="664707"/>
                </a:lnTo>
                <a:cubicBezTo>
                  <a:pt x="2369608" y="779953"/>
                  <a:pt x="2447500" y="914865"/>
                  <a:pt x="2496082" y="1061210"/>
                </a:cubicBezTo>
                <a:lnTo>
                  <a:pt x="2784224" y="1061203"/>
                </a:lnTo>
                <a:lnTo>
                  <a:pt x="2824195" y="1287893"/>
                </a:lnTo>
                <a:lnTo>
                  <a:pt x="2553428" y="1386436"/>
                </a:lnTo>
                <a:cubicBezTo>
                  <a:pt x="2557828" y="1540572"/>
                  <a:pt x="2530777" y="1693987"/>
                  <a:pt x="2473925" y="1837322"/>
                </a:cubicBezTo>
                <a:lnTo>
                  <a:pt x="2694659" y="2022531"/>
                </a:lnTo>
                <a:lnTo>
                  <a:pt x="2579565" y="2221879"/>
                </a:lnTo>
                <a:lnTo>
                  <a:pt x="2308803" y="2123321"/>
                </a:lnTo>
                <a:cubicBezTo>
                  <a:pt x="2213098" y="2244224"/>
                  <a:pt x="2093761" y="2344359"/>
                  <a:pt x="1958076" y="2417616"/>
                </a:cubicBezTo>
                <a:lnTo>
                  <a:pt x="2008118" y="2701380"/>
                </a:lnTo>
                <a:lnTo>
                  <a:pt x="1791814" y="2780108"/>
                </a:lnTo>
                <a:lnTo>
                  <a:pt x="1647749" y="2530566"/>
                </a:lnTo>
                <a:cubicBezTo>
                  <a:pt x="1496719" y="2561665"/>
                  <a:pt x="1340937" y="2561665"/>
                  <a:pt x="1189907" y="2530566"/>
                </a:cubicBezTo>
                <a:lnTo>
                  <a:pt x="1045842" y="2780108"/>
                </a:lnTo>
                <a:lnTo>
                  <a:pt x="829538" y="2701380"/>
                </a:lnTo>
                <a:lnTo>
                  <a:pt x="879580" y="2417617"/>
                </a:lnTo>
                <a:cubicBezTo>
                  <a:pt x="743894" y="2344360"/>
                  <a:pt x="624558" y="2244225"/>
                  <a:pt x="528853" y="2123322"/>
                </a:cubicBezTo>
                <a:lnTo>
                  <a:pt x="258091" y="2221879"/>
                </a:lnTo>
                <a:lnTo>
                  <a:pt x="142997" y="2022531"/>
                </a:lnTo>
                <a:lnTo>
                  <a:pt x="363731" y="1837323"/>
                </a:lnTo>
                <a:cubicBezTo>
                  <a:pt x="306878" y="1693988"/>
                  <a:pt x="279827" y="1540572"/>
                  <a:pt x="284227" y="1386437"/>
                </a:cubicBezTo>
                <a:lnTo>
                  <a:pt x="13461" y="1287893"/>
                </a:lnTo>
                <a:lnTo>
                  <a:pt x="53432" y="1061203"/>
                </a:lnTo>
                <a:lnTo>
                  <a:pt x="341574" y="1061210"/>
                </a:lnTo>
                <a:cubicBezTo>
                  <a:pt x="390156" y="914865"/>
                  <a:pt x="468048" y="779953"/>
                  <a:pt x="570495" y="664707"/>
                </a:cubicBezTo>
                <a:lnTo>
                  <a:pt x="426418" y="415173"/>
                </a:lnTo>
                <a:lnTo>
                  <a:pt x="602751" y="267212"/>
                </a:lnTo>
                <a:lnTo>
                  <a:pt x="823476" y="452431"/>
                </a:lnTo>
                <a:cubicBezTo>
                  <a:pt x="954761" y="371552"/>
                  <a:pt x="1101149" y="318271"/>
                  <a:pt x="1253707" y="295840"/>
                </a:cubicBezTo>
                <a:lnTo>
                  <a:pt x="1303735" y="12075"/>
                </a:lnTo>
                <a:lnTo>
                  <a:pt x="1533921" y="12075"/>
                </a:lnTo>
                <a:lnTo>
                  <a:pt x="1583949" y="295840"/>
                </a:lnTo>
                <a:cubicBezTo>
                  <a:pt x="1736507" y="318272"/>
                  <a:pt x="1882895" y="371553"/>
                  <a:pt x="2014180" y="45243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637805" tIns="732017" rIns="637805" bIns="78164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ts val="600"/>
              </a:spcBef>
              <a:spcAft>
                <a:spcPct val="35000"/>
              </a:spcAft>
            </a:pPr>
            <a:r>
              <a:rPr lang="en-US" sz="2000" dirty="0"/>
              <a:t>VC</a:t>
            </a:r>
            <a:endParaRPr lang="en-US" sz="20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3127823" y="2117588"/>
            <a:ext cx="1443940" cy="1443940"/>
          </a:xfrm>
          <a:custGeom>
            <a:avLst/>
            <a:gdLst>
              <a:gd name="connsiteX0" fmla="*/ 2014180 w 2837656"/>
              <a:gd name="connsiteY0" fmla="*/ 452431 h 2837656"/>
              <a:gd name="connsiteX1" fmla="*/ 2234905 w 2837656"/>
              <a:gd name="connsiteY1" fmla="*/ 267212 h 2837656"/>
              <a:gd name="connsiteX2" fmla="*/ 2411238 w 2837656"/>
              <a:gd name="connsiteY2" fmla="*/ 415173 h 2837656"/>
              <a:gd name="connsiteX3" fmla="*/ 2267161 w 2837656"/>
              <a:gd name="connsiteY3" fmla="*/ 664707 h 2837656"/>
              <a:gd name="connsiteX4" fmla="*/ 2496082 w 2837656"/>
              <a:gd name="connsiteY4" fmla="*/ 1061210 h 2837656"/>
              <a:gd name="connsiteX5" fmla="*/ 2784224 w 2837656"/>
              <a:gd name="connsiteY5" fmla="*/ 1061203 h 2837656"/>
              <a:gd name="connsiteX6" fmla="*/ 2824195 w 2837656"/>
              <a:gd name="connsiteY6" fmla="*/ 1287893 h 2837656"/>
              <a:gd name="connsiteX7" fmla="*/ 2553428 w 2837656"/>
              <a:gd name="connsiteY7" fmla="*/ 1386436 h 2837656"/>
              <a:gd name="connsiteX8" fmla="*/ 2473925 w 2837656"/>
              <a:gd name="connsiteY8" fmla="*/ 1837322 h 2837656"/>
              <a:gd name="connsiteX9" fmla="*/ 2694659 w 2837656"/>
              <a:gd name="connsiteY9" fmla="*/ 2022531 h 2837656"/>
              <a:gd name="connsiteX10" fmla="*/ 2579565 w 2837656"/>
              <a:gd name="connsiteY10" fmla="*/ 2221879 h 2837656"/>
              <a:gd name="connsiteX11" fmla="*/ 2308803 w 2837656"/>
              <a:gd name="connsiteY11" fmla="*/ 2123321 h 2837656"/>
              <a:gd name="connsiteX12" fmla="*/ 1958076 w 2837656"/>
              <a:gd name="connsiteY12" fmla="*/ 2417616 h 2837656"/>
              <a:gd name="connsiteX13" fmla="*/ 2008118 w 2837656"/>
              <a:gd name="connsiteY13" fmla="*/ 2701380 h 2837656"/>
              <a:gd name="connsiteX14" fmla="*/ 1791814 w 2837656"/>
              <a:gd name="connsiteY14" fmla="*/ 2780108 h 2837656"/>
              <a:gd name="connsiteX15" fmla="*/ 1647749 w 2837656"/>
              <a:gd name="connsiteY15" fmla="*/ 2530566 h 2837656"/>
              <a:gd name="connsiteX16" fmla="*/ 1189907 w 2837656"/>
              <a:gd name="connsiteY16" fmla="*/ 2530566 h 2837656"/>
              <a:gd name="connsiteX17" fmla="*/ 1045842 w 2837656"/>
              <a:gd name="connsiteY17" fmla="*/ 2780108 h 2837656"/>
              <a:gd name="connsiteX18" fmla="*/ 829538 w 2837656"/>
              <a:gd name="connsiteY18" fmla="*/ 2701380 h 2837656"/>
              <a:gd name="connsiteX19" fmla="*/ 879580 w 2837656"/>
              <a:gd name="connsiteY19" fmla="*/ 2417617 h 2837656"/>
              <a:gd name="connsiteX20" fmla="*/ 528853 w 2837656"/>
              <a:gd name="connsiteY20" fmla="*/ 2123322 h 2837656"/>
              <a:gd name="connsiteX21" fmla="*/ 258091 w 2837656"/>
              <a:gd name="connsiteY21" fmla="*/ 2221879 h 2837656"/>
              <a:gd name="connsiteX22" fmla="*/ 142997 w 2837656"/>
              <a:gd name="connsiteY22" fmla="*/ 2022531 h 2837656"/>
              <a:gd name="connsiteX23" fmla="*/ 363731 w 2837656"/>
              <a:gd name="connsiteY23" fmla="*/ 1837323 h 2837656"/>
              <a:gd name="connsiteX24" fmla="*/ 284227 w 2837656"/>
              <a:gd name="connsiteY24" fmla="*/ 1386437 h 2837656"/>
              <a:gd name="connsiteX25" fmla="*/ 13461 w 2837656"/>
              <a:gd name="connsiteY25" fmla="*/ 1287893 h 2837656"/>
              <a:gd name="connsiteX26" fmla="*/ 53432 w 2837656"/>
              <a:gd name="connsiteY26" fmla="*/ 1061203 h 2837656"/>
              <a:gd name="connsiteX27" fmla="*/ 341574 w 2837656"/>
              <a:gd name="connsiteY27" fmla="*/ 1061210 h 2837656"/>
              <a:gd name="connsiteX28" fmla="*/ 570495 w 2837656"/>
              <a:gd name="connsiteY28" fmla="*/ 664707 h 2837656"/>
              <a:gd name="connsiteX29" fmla="*/ 426418 w 2837656"/>
              <a:gd name="connsiteY29" fmla="*/ 415173 h 2837656"/>
              <a:gd name="connsiteX30" fmla="*/ 602751 w 2837656"/>
              <a:gd name="connsiteY30" fmla="*/ 267212 h 2837656"/>
              <a:gd name="connsiteX31" fmla="*/ 823476 w 2837656"/>
              <a:gd name="connsiteY31" fmla="*/ 452431 h 2837656"/>
              <a:gd name="connsiteX32" fmla="*/ 1253707 w 2837656"/>
              <a:gd name="connsiteY32" fmla="*/ 295840 h 2837656"/>
              <a:gd name="connsiteX33" fmla="*/ 1303735 w 2837656"/>
              <a:gd name="connsiteY33" fmla="*/ 12075 h 2837656"/>
              <a:gd name="connsiteX34" fmla="*/ 1533921 w 2837656"/>
              <a:gd name="connsiteY34" fmla="*/ 12075 h 2837656"/>
              <a:gd name="connsiteX35" fmla="*/ 1583949 w 2837656"/>
              <a:gd name="connsiteY35" fmla="*/ 295840 h 2837656"/>
              <a:gd name="connsiteX36" fmla="*/ 2014180 w 2837656"/>
              <a:gd name="connsiteY36" fmla="*/ 452431 h 283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37656" h="2837656">
                <a:moveTo>
                  <a:pt x="2014180" y="452431"/>
                </a:moveTo>
                <a:lnTo>
                  <a:pt x="2234905" y="267212"/>
                </a:lnTo>
                <a:lnTo>
                  <a:pt x="2411238" y="415173"/>
                </a:lnTo>
                <a:lnTo>
                  <a:pt x="2267161" y="664707"/>
                </a:lnTo>
                <a:cubicBezTo>
                  <a:pt x="2369608" y="779953"/>
                  <a:pt x="2447500" y="914865"/>
                  <a:pt x="2496082" y="1061210"/>
                </a:cubicBezTo>
                <a:lnTo>
                  <a:pt x="2784224" y="1061203"/>
                </a:lnTo>
                <a:lnTo>
                  <a:pt x="2824195" y="1287893"/>
                </a:lnTo>
                <a:lnTo>
                  <a:pt x="2553428" y="1386436"/>
                </a:lnTo>
                <a:cubicBezTo>
                  <a:pt x="2557828" y="1540572"/>
                  <a:pt x="2530777" y="1693987"/>
                  <a:pt x="2473925" y="1837322"/>
                </a:cubicBezTo>
                <a:lnTo>
                  <a:pt x="2694659" y="2022531"/>
                </a:lnTo>
                <a:lnTo>
                  <a:pt x="2579565" y="2221879"/>
                </a:lnTo>
                <a:lnTo>
                  <a:pt x="2308803" y="2123321"/>
                </a:lnTo>
                <a:cubicBezTo>
                  <a:pt x="2213098" y="2244224"/>
                  <a:pt x="2093761" y="2344359"/>
                  <a:pt x="1958076" y="2417616"/>
                </a:cubicBezTo>
                <a:lnTo>
                  <a:pt x="2008118" y="2701380"/>
                </a:lnTo>
                <a:lnTo>
                  <a:pt x="1791814" y="2780108"/>
                </a:lnTo>
                <a:lnTo>
                  <a:pt x="1647749" y="2530566"/>
                </a:lnTo>
                <a:cubicBezTo>
                  <a:pt x="1496719" y="2561665"/>
                  <a:pt x="1340937" y="2561665"/>
                  <a:pt x="1189907" y="2530566"/>
                </a:cubicBezTo>
                <a:lnTo>
                  <a:pt x="1045842" y="2780108"/>
                </a:lnTo>
                <a:lnTo>
                  <a:pt x="829538" y="2701380"/>
                </a:lnTo>
                <a:lnTo>
                  <a:pt x="879580" y="2417617"/>
                </a:lnTo>
                <a:cubicBezTo>
                  <a:pt x="743894" y="2344360"/>
                  <a:pt x="624558" y="2244225"/>
                  <a:pt x="528853" y="2123322"/>
                </a:cubicBezTo>
                <a:lnTo>
                  <a:pt x="258091" y="2221879"/>
                </a:lnTo>
                <a:lnTo>
                  <a:pt x="142997" y="2022531"/>
                </a:lnTo>
                <a:lnTo>
                  <a:pt x="363731" y="1837323"/>
                </a:lnTo>
                <a:cubicBezTo>
                  <a:pt x="306878" y="1693988"/>
                  <a:pt x="279827" y="1540572"/>
                  <a:pt x="284227" y="1386437"/>
                </a:cubicBezTo>
                <a:lnTo>
                  <a:pt x="13461" y="1287893"/>
                </a:lnTo>
                <a:lnTo>
                  <a:pt x="53432" y="1061203"/>
                </a:lnTo>
                <a:lnTo>
                  <a:pt x="341574" y="1061210"/>
                </a:lnTo>
                <a:cubicBezTo>
                  <a:pt x="390156" y="914865"/>
                  <a:pt x="468048" y="779953"/>
                  <a:pt x="570495" y="664707"/>
                </a:cubicBezTo>
                <a:lnTo>
                  <a:pt x="426418" y="415173"/>
                </a:lnTo>
                <a:lnTo>
                  <a:pt x="602751" y="267212"/>
                </a:lnTo>
                <a:lnTo>
                  <a:pt x="823476" y="452431"/>
                </a:lnTo>
                <a:cubicBezTo>
                  <a:pt x="954761" y="371552"/>
                  <a:pt x="1101149" y="318271"/>
                  <a:pt x="1253707" y="295840"/>
                </a:cubicBezTo>
                <a:lnTo>
                  <a:pt x="1303735" y="12075"/>
                </a:lnTo>
                <a:lnTo>
                  <a:pt x="1533921" y="12075"/>
                </a:lnTo>
                <a:lnTo>
                  <a:pt x="1583949" y="295840"/>
                </a:lnTo>
                <a:cubicBezTo>
                  <a:pt x="1736507" y="318272"/>
                  <a:pt x="1882895" y="371553"/>
                  <a:pt x="2014180" y="452431"/>
                </a:cubicBezTo>
                <a:close/>
              </a:path>
            </a:pathLst>
          </a:custGeom>
          <a:solidFill>
            <a:srgbClr val="0DCCE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637805" tIns="732017" rIns="637805" bIns="78164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ts val="600"/>
              </a:spcBef>
              <a:spcAft>
                <a:spcPct val="35000"/>
              </a:spcAft>
            </a:pPr>
            <a:r>
              <a:rPr lang="en-US" sz="2000" dirty="0"/>
              <a:t>BUILD</a:t>
            </a:r>
            <a:endParaRPr lang="en-US" sz="20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147354" y="3561528"/>
            <a:ext cx="1443940" cy="1443940"/>
          </a:xfrm>
          <a:custGeom>
            <a:avLst/>
            <a:gdLst>
              <a:gd name="connsiteX0" fmla="*/ 2014180 w 2837656"/>
              <a:gd name="connsiteY0" fmla="*/ 452431 h 2837656"/>
              <a:gd name="connsiteX1" fmla="*/ 2234905 w 2837656"/>
              <a:gd name="connsiteY1" fmla="*/ 267212 h 2837656"/>
              <a:gd name="connsiteX2" fmla="*/ 2411238 w 2837656"/>
              <a:gd name="connsiteY2" fmla="*/ 415173 h 2837656"/>
              <a:gd name="connsiteX3" fmla="*/ 2267161 w 2837656"/>
              <a:gd name="connsiteY3" fmla="*/ 664707 h 2837656"/>
              <a:gd name="connsiteX4" fmla="*/ 2496082 w 2837656"/>
              <a:gd name="connsiteY4" fmla="*/ 1061210 h 2837656"/>
              <a:gd name="connsiteX5" fmla="*/ 2784224 w 2837656"/>
              <a:gd name="connsiteY5" fmla="*/ 1061203 h 2837656"/>
              <a:gd name="connsiteX6" fmla="*/ 2824195 w 2837656"/>
              <a:gd name="connsiteY6" fmla="*/ 1287893 h 2837656"/>
              <a:gd name="connsiteX7" fmla="*/ 2553428 w 2837656"/>
              <a:gd name="connsiteY7" fmla="*/ 1386436 h 2837656"/>
              <a:gd name="connsiteX8" fmla="*/ 2473925 w 2837656"/>
              <a:gd name="connsiteY8" fmla="*/ 1837322 h 2837656"/>
              <a:gd name="connsiteX9" fmla="*/ 2694659 w 2837656"/>
              <a:gd name="connsiteY9" fmla="*/ 2022531 h 2837656"/>
              <a:gd name="connsiteX10" fmla="*/ 2579565 w 2837656"/>
              <a:gd name="connsiteY10" fmla="*/ 2221879 h 2837656"/>
              <a:gd name="connsiteX11" fmla="*/ 2308803 w 2837656"/>
              <a:gd name="connsiteY11" fmla="*/ 2123321 h 2837656"/>
              <a:gd name="connsiteX12" fmla="*/ 1958076 w 2837656"/>
              <a:gd name="connsiteY12" fmla="*/ 2417616 h 2837656"/>
              <a:gd name="connsiteX13" fmla="*/ 2008118 w 2837656"/>
              <a:gd name="connsiteY13" fmla="*/ 2701380 h 2837656"/>
              <a:gd name="connsiteX14" fmla="*/ 1791814 w 2837656"/>
              <a:gd name="connsiteY14" fmla="*/ 2780108 h 2837656"/>
              <a:gd name="connsiteX15" fmla="*/ 1647749 w 2837656"/>
              <a:gd name="connsiteY15" fmla="*/ 2530566 h 2837656"/>
              <a:gd name="connsiteX16" fmla="*/ 1189907 w 2837656"/>
              <a:gd name="connsiteY16" fmla="*/ 2530566 h 2837656"/>
              <a:gd name="connsiteX17" fmla="*/ 1045842 w 2837656"/>
              <a:gd name="connsiteY17" fmla="*/ 2780108 h 2837656"/>
              <a:gd name="connsiteX18" fmla="*/ 829538 w 2837656"/>
              <a:gd name="connsiteY18" fmla="*/ 2701380 h 2837656"/>
              <a:gd name="connsiteX19" fmla="*/ 879580 w 2837656"/>
              <a:gd name="connsiteY19" fmla="*/ 2417617 h 2837656"/>
              <a:gd name="connsiteX20" fmla="*/ 528853 w 2837656"/>
              <a:gd name="connsiteY20" fmla="*/ 2123322 h 2837656"/>
              <a:gd name="connsiteX21" fmla="*/ 258091 w 2837656"/>
              <a:gd name="connsiteY21" fmla="*/ 2221879 h 2837656"/>
              <a:gd name="connsiteX22" fmla="*/ 142997 w 2837656"/>
              <a:gd name="connsiteY22" fmla="*/ 2022531 h 2837656"/>
              <a:gd name="connsiteX23" fmla="*/ 363731 w 2837656"/>
              <a:gd name="connsiteY23" fmla="*/ 1837323 h 2837656"/>
              <a:gd name="connsiteX24" fmla="*/ 284227 w 2837656"/>
              <a:gd name="connsiteY24" fmla="*/ 1386437 h 2837656"/>
              <a:gd name="connsiteX25" fmla="*/ 13461 w 2837656"/>
              <a:gd name="connsiteY25" fmla="*/ 1287893 h 2837656"/>
              <a:gd name="connsiteX26" fmla="*/ 53432 w 2837656"/>
              <a:gd name="connsiteY26" fmla="*/ 1061203 h 2837656"/>
              <a:gd name="connsiteX27" fmla="*/ 341574 w 2837656"/>
              <a:gd name="connsiteY27" fmla="*/ 1061210 h 2837656"/>
              <a:gd name="connsiteX28" fmla="*/ 570495 w 2837656"/>
              <a:gd name="connsiteY28" fmla="*/ 664707 h 2837656"/>
              <a:gd name="connsiteX29" fmla="*/ 426418 w 2837656"/>
              <a:gd name="connsiteY29" fmla="*/ 415173 h 2837656"/>
              <a:gd name="connsiteX30" fmla="*/ 602751 w 2837656"/>
              <a:gd name="connsiteY30" fmla="*/ 267212 h 2837656"/>
              <a:gd name="connsiteX31" fmla="*/ 823476 w 2837656"/>
              <a:gd name="connsiteY31" fmla="*/ 452431 h 2837656"/>
              <a:gd name="connsiteX32" fmla="*/ 1253707 w 2837656"/>
              <a:gd name="connsiteY32" fmla="*/ 295840 h 2837656"/>
              <a:gd name="connsiteX33" fmla="*/ 1303735 w 2837656"/>
              <a:gd name="connsiteY33" fmla="*/ 12075 h 2837656"/>
              <a:gd name="connsiteX34" fmla="*/ 1533921 w 2837656"/>
              <a:gd name="connsiteY34" fmla="*/ 12075 h 2837656"/>
              <a:gd name="connsiteX35" fmla="*/ 1583949 w 2837656"/>
              <a:gd name="connsiteY35" fmla="*/ 295840 h 2837656"/>
              <a:gd name="connsiteX36" fmla="*/ 2014180 w 2837656"/>
              <a:gd name="connsiteY36" fmla="*/ 452431 h 283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37656" h="2837656">
                <a:moveTo>
                  <a:pt x="2014180" y="452431"/>
                </a:moveTo>
                <a:lnTo>
                  <a:pt x="2234905" y="267212"/>
                </a:lnTo>
                <a:lnTo>
                  <a:pt x="2411238" y="415173"/>
                </a:lnTo>
                <a:lnTo>
                  <a:pt x="2267161" y="664707"/>
                </a:lnTo>
                <a:cubicBezTo>
                  <a:pt x="2369608" y="779953"/>
                  <a:pt x="2447500" y="914865"/>
                  <a:pt x="2496082" y="1061210"/>
                </a:cubicBezTo>
                <a:lnTo>
                  <a:pt x="2784224" y="1061203"/>
                </a:lnTo>
                <a:lnTo>
                  <a:pt x="2824195" y="1287893"/>
                </a:lnTo>
                <a:lnTo>
                  <a:pt x="2553428" y="1386436"/>
                </a:lnTo>
                <a:cubicBezTo>
                  <a:pt x="2557828" y="1540572"/>
                  <a:pt x="2530777" y="1693987"/>
                  <a:pt x="2473925" y="1837322"/>
                </a:cubicBezTo>
                <a:lnTo>
                  <a:pt x="2694659" y="2022531"/>
                </a:lnTo>
                <a:lnTo>
                  <a:pt x="2579565" y="2221879"/>
                </a:lnTo>
                <a:lnTo>
                  <a:pt x="2308803" y="2123321"/>
                </a:lnTo>
                <a:cubicBezTo>
                  <a:pt x="2213098" y="2244224"/>
                  <a:pt x="2093761" y="2344359"/>
                  <a:pt x="1958076" y="2417616"/>
                </a:cubicBezTo>
                <a:lnTo>
                  <a:pt x="2008118" y="2701380"/>
                </a:lnTo>
                <a:lnTo>
                  <a:pt x="1791814" y="2780108"/>
                </a:lnTo>
                <a:lnTo>
                  <a:pt x="1647749" y="2530566"/>
                </a:lnTo>
                <a:cubicBezTo>
                  <a:pt x="1496719" y="2561665"/>
                  <a:pt x="1340937" y="2561665"/>
                  <a:pt x="1189907" y="2530566"/>
                </a:cubicBezTo>
                <a:lnTo>
                  <a:pt x="1045842" y="2780108"/>
                </a:lnTo>
                <a:lnTo>
                  <a:pt x="829538" y="2701380"/>
                </a:lnTo>
                <a:lnTo>
                  <a:pt x="879580" y="2417617"/>
                </a:lnTo>
                <a:cubicBezTo>
                  <a:pt x="743894" y="2344360"/>
                  <a:pt x="624558" y="2244225"/>
                  <a:pt x="528853" y="2123322"/>
                </a:cubicBezTo>
                <a:lnTo>
                  <a:pt x="258091" y="2221879"/>
                </a:lnTo>
                <a:lnTo>
                  <a:pt x="142997" y="2022531"/>
                </a:lnTo>
                <a:lnTo>
                  <a:pt x="363731" y="1837323"/>
                </a:lnTo>
                <a:cubicBezTo>
                  <a:pt x="306878" y="1693988"/>
                  <a:pt x="279827" y="1540572"/>
                  <a:pt x="284227" y="1386437"/>
                </a:cubicBezTo>
                <a:lnTo>
                  <a:pt x="13461" y="1287893"/>
                </a:lnTo>
                <a:lnTo>
                  <a:pt x="53432" y="1061203"/>
                </a:lnTo>
                <a:lnTo>
                  <a:pt x="341574" y="1061210"/>
                </a:lnTo>
                <a:cubicBezTo>
                  <a:pt x="390156" y="914865"/>
                  <a:pt x="468048" y="779953"/>
                  <a:pt x="570495" y="664707"/>
                </a:cubicBezTo>
                <a:lnTo>
                  <a:pt x="426418" y="415173"/>
                </a:lnTo>
                <a:lnTo>
                  <a:pt x="602751" y="267212"/>
                </a:lnTo>
                <a:lnTo>
                  <a:pt x="823476" y="452431"/>
                </a:lnTo>
                <a:cubicBezTo>
                  <a:pt x="954761" y="371552"/>
                  <a:pt x="1101149" y="318271"/>
                  <a:pt x="1253707" y="295840"/>
                </a:cubicBezTo>
                <a:lnTo>
                  <a:pt x="1303735" y="12075"/>
                </a:lnTo>
                <a:lnTo>
                  <a:pt x="1533921" y="12075"/>
                </a:lnTo>
                <a:lnTo>
                  <a:pt x="1583949" y="295840"/>
                </a:lnTo>
                <a:cubicBezTo>
                  <a:pt x="1736507" y="318272"/>
                  <a:pt x="1882895" y="371553"/>
                  <a:pt x="2014180" y="452431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637805" tIns="732017" rIns="637805" bIns="78164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ts val="600"/>
              </a:spcBef>
              <a:spcAft>
                <a:spcPct val="35000"/>
              </a:spcAft>
            </a:pPr>
            <a:r>
              <a:rPr lang="en-US" sz="2000" dirty="0"/>
              <a:t>TEST</a:t>
            </a:r>
            <a:endParaRPr lang="en-US" sz="20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5656955" y="2599112"/>
            <a:ext cx="1443940" cy="1443940"/>
          </a:xfrm>
          <a:custGeom>
            <a:avLst/>
            <a:gdLst>
              <a:gd name="connsiteX0" fmla="*/ 2014180 w 2837656"/>
              <a:gd name="connsiteY0" fmla="*/ 452431 h 2837656"/>
              <a:gd name="connsiteX1" fmla="*/ 2234905 w 2837656"/>
              <a:gd name="connsiteY1" fmla="*/ 267212 h 2837656"/>
              <a:gd name="connsiteX2" fmla="*/ 2411238 w 2837656"/>
              <a:gd name="connsiteY2" fmla="*/ 415173 h 2837656"/>
              <a:gd name="connsiteX3" fmla="*/ 2267161 w 2837656"/>
              <a:gd name="connsiteY3" fmla="*/ 664707 h 2837656"/>
              <a:gd name="connsiteX4" fmla="*/ 2496082 w 2837656"/>
              <a:gd name="connsiteY4" fmla="*/ 1061210 h 2837656"/>
              <a:gd name="connsiteX5" fmla="*/ 2784224 w 2837656"/>
              <a:gd name="connsiteY5" fmla="*/ 1061203 h 2837656"/>
              <a:gd name="connsiteX6" fmla="*/ 2824195 w 2837656"/>
              <a:gd name="connsiteY6" fmla="*/ 1287893 h 2837656"/>
              <a:gd name="connsiteX7" fmla="*/ 2553428 w 2837656"/>
              <a:gd name="connsiteY7" fmla="*/ 1386436 h 2837656"/>
              <a:gd name="connsiteX8" fmla="*/ 2473925 w 2837656"/>
              <a:gd name="connsiteY8" fmla="*/ 1837322 h 2837656"/>
              <a:gd name="connsiteX9" fmla="*/ 2694659 w 2837656"/>
              <a:gd name="connsiteY9" fmla="*/ 2022531 h 2837656"/>
              <a:gd name="connsiteX10" fmla="*/ 2579565 w 2837656"/>
              <a:gd name="connsiteY10" fmla="*/ 2221879 h 2837656"/>
              <a:gd name="connsiteX11" fmla="*/ 2308803 w 2837656"/>
              <a:gd name="connsiteY11" fmla="*/ 2123321 h 2837656"/>
              <a:gd name="connsiteX12" fmla="*/ 1958076 w 2837656"/>
              <a:gd name="connsiteY12" fmla="*/ 2417616 h 2837656"/>
              <a:gd name="connsiteX13" fmla="*/ 2008118 w 2837656"/>
              <a:gd name="connsiteY13" fmla="*/ 2701380 h 2837656"/>
              <a:gd name="connsiteX14" fmla="*/ 1791814 w 2837656"/>
              <a:gd name="connsiteY14" fmla="*/ 2780108 h 2837656"/>
              <a:gd name="connsiteX15" fmla="*/ 1647749 w 2837656"/>
              <a:gd name="connsiteY15" fmla="*/ 2530566 h 2837656"/>
              <a:gd name="connsiteX16" fmla="*/ 1189907 w 2837656"/>
              <a:gd name="connsiteY16" fmla="*/ 2530566 h 2837656"/>
              <a:gd name="connsiteX17" fmla="*/ 1045842 w 2837656"/>
              <a:gd name="connsiteY17" fmla="*/ 2780108 h 2837656"/>
              <a:gd name="connsiteX18" fmla="*/ 829538 w 2837656"/>
              <a:gd name="connsiteY18" fmla="*/ 2701380 h 2837656"/>
              <a:gd name="connsiteX19" fmla="*/ 879580 w 2837656"/>
              <a:gd name="connsiteY19" fmla="*/ 2417617 h 2837656"/>
              <a:gd name="connsiteX20" fmla="*/ 528853 w 2837656"/>
              <a:gd name="connsiteY20" fmla="*/ 2123322 h 2837656"/>
              <a:gd name="connsiteX21" fmla="*/ 258091 w 2837656"/>
              <a:gd name="connsiteY21" fmla="*/ 2221879 h 2837656"/>
              <a:gd name="connsiteX22" fmla="*/ 142997 w 2837656"/>
              <a:gd name="connsiteY22" fmla="*/ 2022531 h 2837656"/>
              <a:gd name="connsiteX23" fmla="*/ 363731 w 2837656"/>
              <a:gd name="connsiteY23" fmla="*/ 1837323 h 2837656"/>
              <a:gd name="connsiteX24" fmla="*/ 284227 w 2837656"/>
              <a:gd name="connsiteY24" fmla="*/ 1386437 h 2837656"/>
              <a:gd name="connsiteX25" fmla="*/ 13461 w 2837656"/>
              <a:gd name="connsiteY25" fmla="*/ 1287893 h 2837656"/>
              <a:gd name="connsiteX26" fmla="*/ 53432 w 2837656"/>
              <a:gd name="connsiteY26" fmla="*/ 1061203 h 2837656"/>
              <a:gd name="connsiteX27" fmla="*/ 341574 w 2837656"/>
              <a:gd name="connsiteY27" fmla="*/ 1061210 h 2837656"/>
              <a:gd name="connsiteX28" fmla="*/ 570495 w 2837656"/>
              <a:gd name="connsiteY28" fmla="*/ 664707 h 2837656"/>
              <a:gd name="connsiteX29" fmla="*/ 426418 w 2837656"/>
              <a:gd name="connsiteY29" fmla="*/ 415173 h 2837656"/>
              <a:gd name="connsiteX30" fmla="*/ 602751 w 2837656"/>
              <a:gd name="connsiteY30" fmla="*/ 267212 h 2837656"/>
              <a:gd name="connsiteX31" fmla="*/ 823476 w 2837656"/>
              <a:gd name="connsiteY31" fmla="*/ 452431 h 2837656"/>
              <a:gd name="connsiteX32" fmla="*/ 1253707 w 2837656"/>
              <a:gd name="connsiteY32" fmla="*/ 295840 h 2837656"/>
              <a:gd name="connsiteX33" fmla="*/ 1303735 w 2837656"/>
              <a:gd name="connsiteY33" fmla="*/ 12075 h 2837656"/>
              <a:gd name="connsiteX34" fmla="*/ 1533921 w 2837656"/>
              <a:gd name="connsiteY34" fmla="*/ 12075 h 2837656"/>
              <a:gd name="connsiteX35" fmla="*/ 1583949 w 2837656"/>
              <a:gd name="connsiteY35" fmla="*/ 295840 h 2837656"/>
              <a:gd name="connsiteX36" fmla="*/ 2014180 w 2837656"/>
              <a:gd name="connsiteY36" fmla="*/ 452431 h 283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37656" h="2837656">
                <a:moveTo>
                  <a:pt x="2014180" y="452431"/>
                </a:moveTo>
                <a:lnTo>
                  <a:pt x="2234905" y="267212"/>
                </a:lnTo>
                <a:lnTo>
                  <a:pt x="2411238" y="415173"/>
                </a:lnTo>
                <a:lnTo>
                  <a:pt x="2267161" y="664707"/>
                </a:lnTo>
                <a:cubicBezTo>
                  <a:pt x="2369608" y="779953"/>
                  <a:pt x="2447500" y="914865"/>
                  <a:pt x="2496082" y="1061210"/>
                </a:cubicBezTo>
                <a:lnTo>
                  <a:pt x="2784224" y="1061203"/>
                </a:lnTo>
                <a:lnTo>
                  <a:pt x="2824195" y="1287893"/>
                </a:lnTo>
                <a:lnTo>
                  <a:pt x="2553428" y="1386436"/>
                </a:lnTo>
                <a:cubicBezTo>
                  <a:pt x="2557828" y="1540572"/>
                  <a:pt x="2530777" y="1693987"/>
                  <a:pt x="2473925" y="1837322"/>
                </a:cubicBezTo>
                <a:lnTo>
                  <a:pt x="2694659" y="2022531"/>
                </a:lnTo>
                <a:lnTo>
                  <a:pt x="2579565" y="2221879"/>
                </a:lnTo>
                <a:lnTo>
                  <a:pt x="2308803" y="2123321"/>
                </a:lnTo>
                <a:cubicBezTo>
                  <a:pt x="2213098" y="2244224"/>
                  <a:pt x="2093761" y="2344359"/>
                  <a:pt x="1958076" y="2417616"/>
                </a:cubicBezTo>
                <a:lnTo>
                  <a:pt x="2008118" y="2701380"/>
                </a:lnTo>
                <a:lnTo>
                  <a:pt x="1791814" y="2780108"/>
                </a:lnTo>
                <a:lnTo>
                  <a:pt x="1647749" y="2530566"/>
                </a:lnTo>
                <a:cubicBezTo>
                  <a:pt x="1496719" y="2561665"/>
                  <a:pt x="1340937" y="2561665"/>
                  <a:pt x="1189907" y="2530566"/>
                </a:cubicBezTo>
                <a:lnTo>
                  <a:pt x="1045842" y="2780108"/>
                </a:lnTo>
                <a:lnTo>
                  <a:pt x="829538" y="2701380"/>
                </a:lnTo>
                <a:lnTo>
                  <a:pt x="879580" y="2417617"/>
                </a:lnTo>
                <a:cubicBezTo>
                  <a:pt x="743894" y="2344360"/>
                  <a:pt x="624558" y="2244225"/>
                  <a:pt x="528853" y="2123322"/>
                </a:cubicBezTo>
                <a:lnTo>
                  <a:pt x="258091" y="2221879"/>
                </a:lnTo>
                <a:lnTo>
                  <a:pt x="142997" y="2022531"/>
                </a:lnTo>
                <a:lnTo>
                  <a:pt x="363731" y="1837323"/>
                </a:lnTo>
                <a:cubicBezTo>
                  <a:pt x="306878" y="1693988"/>
                  <a:pt x="279827" y="1540572"/>
                  <a:pt x="284227" y="1386437"/>
                </a:cubicBezTo>
                <a:lnTo>
                  <a:pt x="13461" y="1287893"/>
                </a:lnTo>
                <a:lnTo>
                  <a:pt x="53432" y="1061203"/>
                </a:lnTo>
                <a:lnTo>
                  <a:pt x="341574" y="1061210"/>
                </a:lnTo>
                <a:cubicBezTo>
                  <a:pt x="390156" y="914865"/>
                  <a:pt x="468048" y="779953"/>
                  <a:pt x="570495" y="664707"/>
                </a:cubicBezTo>
                <a:lnTo>
                  <a:pt x="426418" y="415173"/>
                </a:lnTo>
                <a:lnTo>
                  <a:pt x="602751" y="267212"/>
                </a:lnTo>
                <a:lnTo>
                  <a:pt x="823476" y="452431"/>
                </a:lnTo>
                <a:cubicBezTo>
                  <a:pt x="954761" y="371552"/>
                  <a:pt x="1101149" y="318271"/>
                  <a:pt x="1253707" y="295840"/>
                </a:cubicBezTo>
                <a:lnTo>
                  <a:pt x="1303735" y="12075"/>
                </a:lnTo>
                <a:lnTo>
                  <a:pt x="1533921" y="12075"/>
                </a:lnTo>
                <a:lnTo>
                  <a:pt x="1583949" y="295840"/>
                </a:lnTo>
                <a:cubicBezTo>
                  <a:pt x="1736507" y="318272"/>
                  <a:pt x="1882895" y="371553"/>
                  <a:pt x="2014180" y="452431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637805" tIns="732017" rIns="637805" bIns="78164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ts val="60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PACK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694835" y="4055578"/>
            <a:ext cx="1443940" cy="1443940"/>
          </a:xfrm>
          <a:custGeom>
            <a:avLst/>
            <a:gdLst>
              <a:gd name="connsiteX0" fmla="*/ 2014180 w 2837656"/>
              <a:gd name="connsiteY0" fmla="*/ 452431 h 2837656"/>
              <a:gd name="connsiteX1" fmla="*/ 2234905 w 2837656"/>
              <a:gd name="connsiteY1" fmla="*/ 267212 h 2837656"/>
              <a:gd name="connsiteX2" fmla="*/ 2411238 w 2837656"/>
              <a:gd name="connsiteY2" fmla="*/ 415173 h 2837656"/>
              <a:gd name="connsiteX3" fmla="*/ 2267161 w 2837656"/>
              <a:gd name="connsiteY3" fmla="*/ 664707 h 2837656"/>
              <a:gd name="connsiteX4" fmla="*/ 2496082 w 2837656"/>
              <a:gd name="connsiteY4" fmla="*/ 1061210 h 2837656"/>
              <a:gd name="connsiteX5" fmla="*/ 2784224 w 2837656"/>
              <a:gd name="connsiteY5" fmla="*/ 1061203 h 2837656"/>
              <a:gd name="connsiteX6" fmla="*/ 2824195 w 2837656"/>
              <a:gd name="connsiteY6" fmla="*/ 1287893 h 2837656"/>
              <a:gd name="connsiteX7" fmla="*/ 2553428 w 2837656"/>
              <a:gd name="connsiteY7" fmla="*/ 1386436 h 2837656"/>
              <a:gd name="connsiteX8" fmla="*/ 2473925 w 2837656"/>
              <a:gd name="connsiteY8" fmla="*/ 1837322 h 2837656"/>
              <a:gd name="connsiteX9" fmla="*/ 2694659 w 2837656"/>
              <a:gd name="connsiteY9" fmla="*/ 2022531 h 2837656"/>
              <a:gd name="connsiteX10" fmla="*/ 2579565 w 2837656"/>
              <a:gd name="connsiteY10" fmla="*/ 2221879 h 2837656"/>
              <a:gd name="connsiteX11" fmla="*/ 2308803 w 2837656"/>
              <a:gd name="connsiteY11" fmla="*/ 2123321 h 2837656"/>
              <a:gd name="connsiteX12" fmla="*/ 1958076 w 2837656"/>
              <a:gd name="connsiteY12" fmla="*/ 2417616 h 2837656"/>
              <a:gd name="connsiteX13" fmla="*/ 2008118 w 2837656"/>
              <a:gd name="connsiteY13" fmla="*/ 2701380 h 2837656"/>
              <a:gd name="connsiteX14" fmla="*/ 1791814 w 2837656"/>
              <a:gd name="connsiteY14" fmla="*/ 2780108 h 2837656"/>
              <a:gd name="connsiteX15" fmla="*/ 1647749 w 2837656"/>
              <a:gd name="connsiteY15" fmla="*/ 2530566 h 2837656"/>
              <a:gd name="connsiteX16" fmla="*/ 1189907 w 2837656"/>
              <a:gd name="connsiteY16" fmla="*/ 2530566 h 2837656"/>
              <a:gd name="connsiteX17" fmla="*/ 1045842 w 2837656"/>
              <a:gd name="connsiteY17" fmla="*/ 2780108 h 2837656"/>
              <a:gd name="connsiteX18" fmla="*/ 829538 w 2837656"/>
              <a:gd name="connsiteY18" fmla="*/ 2701380 h 2837656"/>
              <a:gd name="connsiteX19" fmla="*/ 879580 w 2837656"/>
              <a:gd name="connsiteY19" fmla="*/ 2417617 h 2837656"/>
              <a:gd name="connsiteX20" fmla="*/ 528853 w 2837656"/>
              <a:gd name="connsiteY20" fmla="*/ 2123322 h 2837656"/>
              <a:gd name="connsiteX21" fmla="*/ 258091 w 2837656"/>
              <a:gd name="connsiteY21" fmla="*/ 2221879 h 2837656"/>
              <a:gd name="connsiteX22" fmla="*/ 142997 w 2837656"/>
              <a:gd name="connsiteY22" fmla="*/ 2022531 h 2837656"/>
              <a:gd name="connsiteX23" fmla="*/ 363731 w 2837656"/>
              <a:gd name="connsiteY23" fmla="*/ 1837323 h 2837656"/>
              <a:gd name="connsiteX24" fmla="*/ 284227 w 2837656"/>
              <a:gd name="connsiteY24" fmla="*/ 1386437 h 2837656"/>
              <a:gd name="connsiteX25" fmla="*/ 13461 w 2837656"/>
              <a:gd name="connsiteY25" fmla="*/ 1287893 h 2837656"/>
              <a:gd name="connsiteX26" fmla="*/ 53432 w 2837656"/>
              <a:gd name="connsiteY26" fmla="*/ 1061203 h 2837656"/>
              <a:gd name="connsiteX27" fmla="*/ 341574 w 2837656"/>
              <a:gd name="connsiteY27" fmla="*/ 1061210 h 2837656"/>
              <a:gd name="connsiteX28" fmla="*/ 570495 w 2837656"/>
              <a:gd name="connsiteY28" fmla="*/ 664707 h 2837656"/>
              <a:gd name="connsiteX29" fmla="*/ 426418 w 2837656"/>
              <a:gd name="connsiteY29" fmla="*/ 415173 h 2837656"/>
              <a:gd name="connsiteX30" fmla="*/ 602751 w 2837656"/>
              <a:gd name="connsiteY30" fmla="*/ 267212 h 2837656"/>
              <a:gd name="connsiteX31" fmla="*/ 823476 w 2837656"/>
              <a:gd name="connsiteY31" fmla="*/ 452431 h 2837656"/>
              <a:gd name="connsiteX32" fmla="*/ 1253707 w 2837656"/>
              <a:gd name="connsiteY32" fmla="*/ 295840 h 2837656"/>
              <a:gd name="connsiteX33" fmla="*/ 1303735 w 2837656"/>
              <a:gd name="connsiteY33" fmla="*/ 12075 h 2837656"/>
              <a:gd name="connsiteX34" fmla="*/ 1533921 w 2837656"/>
              <a:gd name="connsiteY34" fmla="*/ 12075 h 2837656"/>
              <a:gd name="connsiteX35" fmla="*/ 1583949 w 2837656"/>
              <a:gd name="connsiteY35" fmla="*/ 295840 h 2837656"/>
              <a:gd name="connsiteX36" fmla="*/ 2014180 w 2837656"/>
              <a:gd name="connsiteY36" fmla="*/ 452431 h 283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837656" h="2837656">
                <a:moveTo>
                  <a:pt x="2014180" y="452431"/>
                </a:moveTo>
                <a:lnTo>
                  <a:pt x="2234905" y="267212"/>
                </a:lnTo>
                <a:lnTo>
                  <a:pt x="2411238" y="415173"/>
                </a:lnTo>
                <a:lnTo>
                  <a:pt x="2267161" y="664707"/>
                </a:lnTo>
                <a:cubicBezTo>
                  <a:pt x="2369608" y="779953"/>
                  <a:pt x="2447500" y="914865"/>
                  <a:pt x="2496082" y="1061210"/>
                </a:cubicBezTo>
                <a:lnTo>
                  <a:pt x="2784224" y="1061203"/>
                </a:lnTo>
                <a:lnTo>
                  <a:pt x="2824195" y="1287893"/>
                </a:lnTo>
                <a:lnTo>
                  <a:pt x="2553428" y="1386436"/>
                </a:lnTo>
                <a:cubicBezTo>
                  <a:pt x="2557828" y="1540572"/>
                  <a:pt x="2530777" y="1693987"/>
                  <a:pt x="2473925" y="1837322"/>
                </a:cubicBezTo>
                <a:lnTo>
                  <a:pt x="2694659" y="2022531"/>
                </a:lnTo>
                <a:lnTo>
                  <a:pt x="2579565" y="2221879"/>
                </a:lnTo>
                <a:lnTo>
                  <a:pt x="2308803" y="2123321"/>
                </a:lnTo>
                <a:cubicBezTo>
                  <a:pt x="2213098" y="2244224"/>
                  <a:pt x="2093761" y="2344359"/>
                  <a:pt x="1958076" y="2417616"/>
                </a:cubicBezTo>
                <a:lnTo>
                  <a:pt x="2008118" y="2701380"/>
                </a:lnTo>
                <a:lnTo>
                  <a:pt x="1791814" y="2780108"/>
                </a:lnTo>
                <a:lnTo>
                  <a:pt x="1647749" y="2530566"/>
                </a:lnTo>
                <a:cubicBezTo>
                  <a:pt x="1496719" y="2561665"/>
                  <a:pt x="1340937" y="2561665"/>
                  <a:pt x="1189907" y="2530566"/>
                </a:cubicBezTo>
                <a:lnTo>
                  <a:pt x="1045842" y="2780108"/>
                </a:lnTo>
                <a:lnTo>
                  <a:pt x="829538" y="2701380"/>
                </a:lnTo>
                <a:lnTo>
                  <a:pt x="879580" y="2417617"/>
                </a:lnTo>
                <a:cubicBezTo>
                  <a:pt x="743894" y="2344360"/>
                  <a:pt x="624558" y="2244225"/>
                  <a:pt x="528853" y="2123322"/>
                </a:cubicBezTo>
                <a:lnTo>
                  <a:pt x="258091" y="2221879"/>
                </a:lnTo>
                <a:lnTo>
                  <a:pt x="142997" y="2022531"/>
                </a:lnTo>
                <a:lnTo>
                  <a:pt x="363731" y="1837323"/>
                </a:lnTo>
                <a:cubicBezTo>
                  <a:pt x="306878" y="1693988"/>
                  <a:pt x="279827" y="1540572"/>
                  <a:pt x="284227" y="1386437"/>
                </a:cubicBezTo>
                <a:lnTo>
                  <a:pt x="13461" y="1287893"/>
                </a:lnTo>
                <a:lnTo>
                  <a:pt x="53432" y="1061203"/>
                </a:lnTo>
                <a:lnTo>
                  <a:pt x="341574" y="1061210"/>
                </a:lnTo>
                <a:cubicBezTo>
                  <a:pt x="390156" y="914865"/>
                  <a:pt x="468048" y="779953"/>
                  <a:pt x="570495" y="664707"/>
                </a:cubicBezTo>
                <a:lnTo>
                  <a:pt x="426418" y="415173"/>
                </a:lnTo>
                <a:lnTo>
                  <a:pt x="602751" y="267212"/>
                </a:lnTo>
                <a:lnTo>
                  <a:pt x="823476" y="452431"/>
                </a:lnTo>
                <a:cubicBezTo>
                  <a:pt x="954761" y="371552"/>
                  <a:pt x="1101149" y="318271"/>
                  <a:pt x="1253707" y="295840"/>
                </a:cubicBezTo>
                <a:lnTo>
                  <a:pt x="1303735" y="12075"/>
                </a:lnTo>
                <a:lnTo>
                  <a:pt x="1533921" y="12075"/>
                </a:lnTo>
                <a:lnTo>
                  <a:pt x="1583949" y="295840"/>
                </a:lnTo>
                <a:cubicBezTo>
                  <a:pt x="1736507" y="318272"/>
                  <a:pt x="1882895" y="371553"/>
                  <a:pt x="2014180" y="452431"/>
                </a:cubicBezTo>
                <a:close/>
              </a:path>
            </a:pathLst>
          </a:custGeom>
          <a:solidFill>
            <a:srgbClr val="FE016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637805" tIns="732017" rIns="637805" bIns="781645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ts val="600"/>
              </a:spcBef>
              <a:spcAft>
                <a:spcPct val="35000"/>
              </a:spcAft>
            </a:pPr>
            <a:r>
              <a:rPr lang="en-US" sz="1600" dirty="0"/>
              <a:t>RELEASE</a:t>
            </a:r>
            <a:endParaRPr lang="en-US" sz="1600" kern="1200" dirty="0"/>
          </a:p>
        </p:txBody>
      </p:sp>
      <p:sp>
        <p:nvSpPr>
          <p:cNvPr id="20" name="Circular Arrow 19"/>
          <p:cNvSpPr/>
          <p:nvPr/>
        </p:nvSpPr>
        <p:spPr>
          <a:xfrm rot="18694209">
            <a:off x="6109596" y="3262348"/>
            <a:ext cx="1830627" cy="1481998"/>
          </a:xfrm>
          <a:prstGeom prst="circularArrow">
            <a:avLst>
              <a:gd name="adj1" fmla="val 11382"/>
              <a:gd name="adj2" fmla="val 376442"/>
              <a:gd name="adj3" fmla="val 3349391"/>
              <a:gd name="adj4" fmla="val 19842631"/>
              <a:gd name="adj5" fmla="val 345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Circular Arrow 20"/>
          <p:cNvSpPr/>
          <p:nvPr/>
        </p:nvSpPr>
        <p:spPr>
          <a:xfrm rot="18694209">
            <a:off x="3557543" y="2782373"/>
            <a:ext cx="1830627" cy="1481998"/>
          </a:xfrm>
          <a:prstGeom prst="circularArrow">
            <a:avLst>
              <a:gd name="adj1" fmla="val 11382"/>
              <a:gd name="adj2" fmla="val 376442"/>
              <a:gd name="adj3" fmla="val 3349391"/>
              <a:gd name="adj4" fmla="val 19842631"/>
              <a:gd name="adj5" fmla="val 345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Circular Arrow 21"/>
          <p:cNvSpPr/>
          <p:nvPr/>
        </p:nvSpPr>
        <p:spPr>
          <a:xfrm rot="20392857" flipH="1">
            <a:off x="1018928" y="2424311"/>
            <a:ext cx="1744336" cy="1608254"/>
          </a:xfrm>
          <a:prstGeom prst="circularArrow">
            <a:avLst>
              <a:gd name="adj1" fmla="val 11382"/>
              <a:gd name="adj2" fmla="val 376442"/>
              <a:gd name="adj3" fmla="val 3349391"/>
              <a:gd name="adj4" fmla="val 19842631"/>
              <a:gd name="adj5" fmla="val 345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Circular Arrow 22"/>
          <p:cNvSpPr/>
          <p:nvPr/>
        </p:nvSpPr>
        <p:spPr>
          <a:xfrm rot="12962087">
            <a:off x="2281951" y="2340734"/>
            <a:ext cx="1830627" cy="1481998"/>
          </a:xfrm>
          <a:prstGeom prst="circularArrow">
            <a:avLst>
              <a:gd name="adj1" fmla="val 11382"/>
              <a:gd name="adj2" fmla="val 376442"/>
              <a:gd name="adj3" fmla="val 3349391"/>
              <a:gd name="adj4" fmla="val 19842631"/>
              <a:gd name="adj5" fmla="val 345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Circular Arrow 23"/>
          <p:cNvSpPr/>
          <p:nvPr/>
        </p:nvSpPr>
        <p:spPr>
          <a:xfrm rot="14683539" flipH="1">
            <a:off x="4887210" y="3190227"/>
            <a:ext cx="1539491" cy="1568627"/>
          </a:xfrm>
          <a:prstGeom prst="circularArrow">
            <a:avLst>
              <a:gd name="adj1" fmla="val 11382"/>
              <a:gd name="adj2" fmla="val 376442"/>
              <a:gd name="adj3" fmla="val 3349391"/>
              <a:gd name="adj4" fmla="val 19842631"/>
              <a:gd name="adj5" fmla="val 345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71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cs typeface="Segoe UI Light" panose="020B0502040204020203" pitchFamily="34" charset="0"/>
              </a:rPr>
              <a:t>Lo scenario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sz="quarter" idx="10"/>
          </p:nvPr>
        </p:nvSpPr>
        <p:spPr>
          <a:xfrm>
            <a:off x="174612" y="1373810"/>
            <a:ext cx="8652143" cy="3870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Un developer di un team (</a:t>
            </a:r>
            <a:r>
              <a:rPr lang="en-US" sz="2800" dirty="0" err="1"/>
              <a:t>voi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AB2E8">
                    <a:alpha val="99000"/>
                  </a:srgbClr>
                </a:solidFill>
              </a:rPr>
              <a:t>Un database (</a:t>
            </a:r>
            <a:r>
              <a:rPr lang="en-US" sz="2800" dirty="0" err="1">
                <a:solidFill>
                  <a:srgbClr val="1AB2E8">
                    <a:alpha val="99000"/>
                  </a:srgbClr>
                </a:solidFill>
              </a:rPr>
              <a:t>interattiva</a:t>
            </a:r>
            <a:r>
              <a:rPr lang="en-US" sz="2800" dirty="0">
                <a:solidFill>
                  <a:srgbClr val="1AB2E8">
                    <a:alpha val="99000"/>
                  </a:srgb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AB2E8">
                    <a:alpha val="99000"/>
                  </a:srgbClr>
                </a:solidFill>
              </a:rPr>
              <a:t>Un source control manager (</a:t>
            </a:r>
            <a:r>
              <a:rPr lang="en-US" sz="2800" dirty="0" err="1">
                <a:solidFill>
                  <a:srgbClr val="1AB2E8">
                    <a:alpha val="99000"/>
                  </a:srgbClr>
                </a:solidFill>
              </a:rPr>
              <a:t>interattiva</a:t>
            </a:r>
            <a:r>
              <a:rPr lang="en-US" sz="2800" dirty="0">
                <a:solidFill>
                  <a:srgbClr val="1AB2E8">
                    <a:alpha val="99000"/>
                  </a:srgb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AB2E8">
                    <a:alpha val="99000"/>
                  </a:srgbClr>
                </a:solidFill>
              </a:rPr>
              <a:t>Uno unit test (</a:t>
            </a:r>
            <a:r>
              <a:rPr lang="en-US" sz="2800" dirty="0" err="1">
                <a:solidFill>
                  <a:srgbClr val="1AB2E8">
                    <a:alpha val="99000"/>
                  </a:srgbClr>
                </a:solidFill>
              </a:rPr>
              <a:t>interattiva</a:t>
            </a:r>
            <a:r>
              <a:rPr lang="en-US" sz="2800" dirty="0">
                <a:solidFill>
                  <a:srgbClr val="1AB2E8">
                    <a:alpha val="99000"/>
                  </a:srgb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/>
              <a:t>La continuous integration (demo)</a:t>
            </a:r>
          </a:p>
          <a:p>
            <a:pPr marL="0" indent="0">
              <a:buNone/>
            </a:pPr>
            <a:r>
              <a:rPr lang="en-US" sz="2800" dirty="0"/>
              <a:t>Il </a:t>
            </a:r>
            <a:r>
              <a:rPr lang="en-US" sz="2800" dirty="0" err="1"/>
              <a:t>rilascio</a:t>
            </a:r>
            <a:r>
              <a:rPr lang="en-US" sz="2800" dirty="0"/>
              <a:t> in staging </a:t>
            </a:r>
            <a:r>
              <a:rPr lang="en-US" sz="2800" dirty="0" err="1"/>
              <a:t>su</a:t>
            </a:r>
            <a:r>
              <a:rPr lang="en-US" sz="2800" dirty="0"/>
              <a:t> azure (demo)</a:t>
            </a:r>
          </a:p>
          <a:p>
            <a:pPr marL="0" indent="0">
              <a:buNone/>
            </a:pPr>
            <a:r>
              <a:rPr lang="en-US" sz="2800" dirty="0" err="1"/>
              <a:t>L’approvazione</a:t>
            </a:r>
            <a:r>
              <a:rPr lang="en-US" sz="2800" dirty="0"/>
              <a:t> (demo)</a:t>
            </a:r>
          </a:p>
          <a:p>
            <a:pPr marL="0" indent="0">
              <a:buNone/>
            </a:pPr>
            <a:r>
              <a:rPr lang="en-US" sz="2800" dirty="0"/>
              <a:t>Il </a:t>
            </a:r>
            <a:r>
              <a:rPr lang="en-US" sz="2800" dirty="0" err="1"/>
              <a:t>rilascio</a:t>
            </a:r>
            <a:r>
              <a:rPr lang="en-US" sz="2800" dirty="0"/>
              <a:t> in </a:t>
            </a:r>
            <a:r>
              <a:rPr lang="en-US" sz="2800" dirty="0" err="1"/>
              <a:t>produzione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azure (demo)</a:t>
            </a:r>
          </a:p>
        </p:txBody>
      </p:sp>
    </p:spTree>
    <p:extLst>
      <p:ext uri="{BB962C8B-B14F-4D97-AF65-F5344CB8AC3E}">
        <p14:creationId xmlns:p14="http://schemas.microsoft.com/office/powerpoint/2010/main" val="7851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74947"/>
    </a:dk2>
    <a:lt2>
      <a:srgbClr val="EEECE1"/>
    </a:lt2>
    <a:accent1>
      <a:srgbClr val="163764"/>
    </a:accent1>
    <a:accent2>
      <a:srgbClr val="75982F"/>
    </a:accent2>
    <a:accent3>
      <a:srgbClr val="16223C"/>
    </a:accent3>
    <a:accent4>
      <a:srgbClr val="B18126"/>
    </a:accent4>
    <a:accent5>
      <a:srgbClr val="00517C"/>
    </a:accent5>
    <a:accent6>
      <a:srgbClr val="F79646"/>
    </a:accent6>
    <a:hlink>
      <a:srgbClr val="75982F"/>
    </a:hlink>
    <a:folHlink>
      <a:srgbClr val="7598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6694</TotalTime>
  <Words>499</Words>
  <Application>Microsoft Office PowerPoint</Application>
  <PresentationFormat>On-screen Show (4:3)</PresentationFormat>
  <Paragraphs>120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Segoe UI</vt:lpstr>
      <vt:lpstr>Segoe UI Light</vt:lpstr>
      <vt:lpstr>Wingdings</vt:lpstr>
      <vt:lpstr>Office Theme</vt:lpstr>
      <vt:lpstr>SQL Server Continuous Deployment Interactive session</vt:lpstr>
      <vt:lpstr>Sponsors</vt:lpstr>
      <vt:lpstr>Organizers</vt:lpstr>
      <vt:lpstr>Agenda.. Proviamo qualcosa di diverso?</vt:lpstr>
      <vt:lpstr>DevOps</vt:lpstr>
      <vt:lpstr>Collaborazione/Integrazione</vt:lpstr>
      <vt:lpstr>Lifecycle/Ripetibilità</vt:lpstr>
      <vt:lpstr>Automazione</vt:lpstr>
      <vt:lpstr>Lo scenario</vt:lpstr>
      <vt:lpstr>L’infrastruttura</vt:lpstr>
      <vt:lpstr>Entità a database</vt:lpstr>
      <vt:lpstr>Collegamento al source control</vt:lpstr>
      <vt:lpstr>Unit test</vt:lpstr>
      <vt:lpstr>Continuous Integration</vt:lpstr>
      <vt:lpstr>Continuous Deployment</vt:lpstr>
      <vt:lpstr>Quiz a sorpresa</vt:lpstr>
      <vt:lpstr>Quiz “premio zona Cesarini”</vt:lpstr>
      <vt:lpstr>Quiz conclusivo</vt:lpstr>
      <vt:lpstr>Conclusioni</vt:lpstr>
      <vt:lpstr>Risorse</vt:lpstr>
      <vt:lpstr>Q&amp;A</vt:lpstr>
      <vt:lpstr>GRAZIE! E non dimenticate SQL SAT PORDENONE!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297</cp:revision>
  <dcterms:created xsi:type="dcterms:W3CDTF">2011-08-19T20:30:49Z</dcterms:created>
  <dcterms:modified xsi:type="dcterms:W3CDTF">2016-11-25T15:54:55Z</dcterms:modified>
</cp:coreProperties>
</file>