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</p:sldMasterIdLst>
  <p:notesMasterIdLst>
    <p:notesMasterId r:id="rId21"/>
  </p:notesMasterIdLst>
  <p:sldIdLst>
    <p:sldId id="256" r:id="rId3"/>
    <p:sldId id="318" r:id="rId4"/>
    <p:sldId id="314" r:id="rId5"/>
    <p:sldId id="332" r:id="rId6"/>
    <p:sldId id="326" r:id="rId7"/>
    <p:sldId id="319" r:id="rId8"/>
    <p:sldId id="320" r:id="rId9"/>
    <p:sldId id="333" r:id="rId10"/>
    <p:sldId id="321" r:id="rId11"/>
    <p:sldId id="334" r:id="rId12"/>
    <p:sldId id="322" r:id="rId13"/>
    <p:sldId id="323" r:id="rId14"/>
    <p:sldId id="324" r:id="rId15"/>
    <p:sldId id="328" r:id="rId16"/>
    <p:sldId id="329" r:id="rId17"/>
    <p:sldId id="330" r:id="rId18"/>
    <p:sldId id="331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2149694-1A9B-4D83-ADC9-516F36DDF6C2}">
          <p14:sldIdLst>
            <p14:sldId id="256"/>
            <p14:sldId id="318"/>
            <p14:sldId id="314"/>
            <p14:sldId id="332"/>
            <p14:sldId id="326"/>
            <p14:sldId id="319"/>
            <p14:sldId id="320"/>
            <p14:sldId id="333"/>
            <p14:sldId id="321"/>
            <p14:sldId id="334"/>
            <p14:sldId id="322"/>
            <p14:sldId id="323"/>
            <p14:sldId id="324"/>
            <p14:sldId id="328"/>
            <p14:sldId id="329"/>
            <p14:sldId id="330"/>
            <p14:sldId id="331"/>
          </p14:sldIdLst>
        </p14:section>
        <p14:section name="Conclusions" id="{0A90F72F-6E3F-4F44-A84C-DF73E0F7B54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221"/>
    <a:srgbClr val="75982F"/>
    <a:srgbClr val="4A0C0A"/>
    <a:srgbClr val="4A5E18"/>
    <a:srgbClr val="1A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82841" autoAdjust="0"/>
  </p:normalViewPr>
  <p:slideViewPr>
    <p:cSldViewPr snapToGrid="0" snapToObjects="1">
      <p:cViewPr varScale="1">
        <p:scale>
          <a:sx n="71" d="100"/>
          <a:sy n="71" d="100"/>
        </p:scale>
        <p:origin x="18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0F7A0-E572-4551-9DF9-CACED0189150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CC1A2FDE-7E2C-4062-9A6D-C270690E08C5}">
      <dgm:prSet phldrT="[Text]"/>
      <dgm:spPr/>
      <dgm:t>
        <a:bodyPr/>
        <a:lstStyle/>
        <a:p>
          <a:r>
            <a:rPr lang="en-US" dirty="0" err="1"/>
            <a:t>Comunicazione</a:t>
          </a:r>
          <a:endParaRPr lang="en-US" dirty="0"/>
        </a:p>
      </dgm:t>
    </dgm:pt>
    <dgm:pt modelId="{10123B17-46A0-43DF-B0FE-0BB92A682D1E}" type="parTrans" cxnId="{2EA8FC7A-6ACD-4A6B-943C-096F01E5A95C}">
      <dgm:prSet/>
      <dgm:spPr/>
      <dgm:t>
        <a:bodyPr/>
        <a:lstStyle/>
        <a:p>
          <a:endParaRPr lang="en-US"/>
        </a:p>
      </dgm:t>
    </dgm:pt>
    <dgm:pt modelId="{4B6413ED-18B9-4351-B9D3-19D0536D8E10}" type="sibTrans" cxnId="{2EA8FC7A-6ACD-4A6B-943C-096F01E5A95C}">
      <dgm:prSet/>
      <dgm:spPr/>
      <dgm:t>
        <a:bodyPr/>
        <a:lstStyle/>
        <a:p>
          <a:endParaRPr lang="en-US"/>
        </a:p>
      </dgm:t>
    </dgm:pt>
    <dgm:pt modelId="{3220AD9E-9E01-458E-AD53-3087F5E1DAE6}">
      <dgm:prSet phldrT="[Text]"/>
      <dgm:spPr/>
      <dgm:t>
        <a:bodyPr/>
        <a:lstStyle/>
        <a:p>
          <a:r>
            <a:rPr lang="en-US" dirty="0" err="1"/>
            <a:t>Integrazione</a:t>
          </a:r>
          <a:endParaRPr lang="en-US" dirty="0"/>
        </a:p>
      </dgm:t>
    </dgm:pt>
    <dgm:pt modelId="{67E9E246-A04B-4E7B-9818-5FA0CD7EED40}" type="parTrans" cxnId="{CB5CEBA2-5DCA-43FB-AA81-D91BE0898A7F}">
      <dgm:prSet/>
      <dgm:spPr/>
      <dgm:t>
        <a:bodyPr/>
        <a:lstStyle/>
        <a:p>
          <a:endParaRPr lang="en-US"/>
        </a:p>
      </dgm:t>
    </dgm:pt>
    <dgm:pt modelId="{215AEBBF-5D63-404D-A25F-6E020CD775E6}" type="sibTrans" cxnId="{CB5CEBA2-5DCA-43FB-AA81-D91BE0898A7F}">
      <dgm:prSet/>
      <dgm:spPr/>
      <dgm:t>
        <a:bodyPr/>
        <a:lstStyle/>
        <a:p>
          <a:endParaRPr lang="en-US"/>
        </a:p>
      </dgm:t>
    </dgm:pt>
    <dgm:pt modelId="{597F9D2A-C812-445D-B6F2-C5B89FEBA2AD}">
      <dgm:prSet phldrT="[Text]"/>
      <dgm:spPr/>
      <dgm:t>
        <a:bodyPr/>
        <a:lstStyle/>
        <a:p>
          <a:r>
            <a:rPr lang="en-US" dirty="0" err="1"/>
            <a:t>Automatizzazione</a:t>
          </a:r>
          <a:endParaRPr lang="en-US" dirty="0"/>
        </a:p>
      </dgm:t>
    </dgm:pt>
    <dgm:pt modelId="{4D526B21-4FB1-4433-9784-2FD6F711FDCC}" type="parTrans" cxnId="{1EEE5ADE-2201-4172-84EB-8D0EB165F293}">
      <dgm:prSet/>
      <dgm:spPr/>
      <dgm:t>
        <a:bodyPr/>
        <a:lstStyle/>
        <a:p>
          <a:endParaRPr lang="en-US"/>
        </a:p>
      </dgm:t>
    </dgm:pt>
    <dgm:pt modelId="{F4E8B8AF-8454-40AE-BC31-70EE56778D40}" type="sibTrans" cxnId="{1EEE5ADE-2201-4172-84EB-8D0EB165F293}">
      <dgm:prSet/>
      <dgm:spPr/>
      <dgm:t>
        <a:bodyPr/>
        <a:lstStyle/>
        <a:p>
          <a:endParaRPr lang="en-US"/>
        </a:p>
      </dgm:t>
    </dgm:pt>
    <dgm:pt modelId="{90CF39B4-6BEF-4346-940E-620D0027FADB}">
      <dgm:prSet phldrT="[Text]"/>
      <dgm:spPr/>
      <dgm:t>
        <a:bodyPr/>
        <a:lstStyle/>
        <a:p>
          <a:r>
            <a:rPr lang="en-US" dirty="0" err="1"/>
            <a:t>Collaborazione</a:t>
          </a:r>
          <a:endParaRPr lang="en-US" dirty="0"/>
        </a:p>
      </dgm:t>
    </dgm:pt>
    <dgm:pt modelId="{34106DE3-288A-4169-BA11-0E4639057477}" type="parTrans" cxnId="{EF6DC925-791D-4F45-8330-61474FA88D40}">
      <dgm:prSet/>
      <dgm:spPr/>
      <dgm:t>
        <a:bodyPr/>
        <a:lstStyle/>
        <a:p>
          <a:endParaRPr lang="en-US"/>
        </a:p>
      </dgm:t>
    </dgm:pt>
    <dgm:pt modelId="{3FAC0405-B376-43DE-89F0-50860EC2A42E}" type="sibTrans" cxnId="{EF6DC925-791D-4F45-8330-61474FA88D40}">
      <dgm:prSet/>
      <dgm:spPr/>
      <dgm:t>
        <a:bodyPr/>
        <a:lstStyle/>
        <a:p>
          <a:endParaRPr lang="en-US"/>
        </a:p>
      </dgm:t>
    </dgm:pt>
    <dgm:pt modelId="{5178A252-E154-4621-A2BC-1FA658756EEA}" type="pres">
      <dgm:prSet presAssocID="{1F90F7A0-E572-4551-9DF9-CACED0189150}" presName="Name0" presStyleCnt="0">
        <dgm:presLayoutVars>
          <dgm:dir/>
          <dgm:animLvl val="lvl"/>
          <dgm:resizeHandles val="exact"/>
        </dgm:presLayoutVars>
      </dgm:prSet>
      <dgm:spPr/>
    </dgm:pt>
    <dgm:pt modelId="{048292D8-9C52-4869-B9E4-E26828C7C5A2}" type="pres">
      <dgm:prSet presAssocID="{CC1A2FDE-7E2C-4062-9A6D-C270690E08C5}" presName="parTxOnly" presStyleLbl="node1" presStyleIdx="0" presStyleCnt="4" custScaleY="74944">
        <dgm:presLayoutVars>
          <dgm:chMax val="0"/>
          <dgm:chPref val="0"/>
          <dgm:bulletEnabled val="1"/>
        </dgm:presLayoutVars>
      </dgm:prSet>
      <dgm:spPr/>
    </dgm:pt>
    <dgm:pt modelId="{75916423-B374-440B-B3DC-6320C4A909BB}" type="pres">
      <dgm:prSet presAssocID="{4B6413ED-18B9-4351-B9D3-19D0536D8E10}" presName="parTxOnlySpace" presStyleCnt="0"/>
      <dgm:spPr/>
    </dgm:pt>
    <dgm:pt modelId="{4F708FC9-DDDF-44EC-8415-A7F2B1C26F2E}" type="pres">
      <dgm:prSet presAssocID="{3220AD9E-9E01-458E-AD53-3087F5E1DAE6}" presName="parTxOnly" presStyleLbl="node1" presStyleIdx="1" presStyleCnt="4" custScaleY="74944">
        <dgm:presLayoutVars>
          <dgm:chMax val="0"/>
          <dgm:chPref val="0"/>
          <dgm:bulletEnabled val="1"/>
        </dgm:presLayoutVars>
      </dgm:prSet>
      <dgm:spPr/>
    </dgm:pt>
    <dgm:pt modelId="{27824744-1589-4406-9F30-1E59B6A77119}" type="pres">
      <dgm:prSet presAssocID="{215AEBBF-5D63-404D-A25F-6E020CD775E6}" presName="parTxOnlySpace" presStyleCnt="0"/>
      <dgm:spPr/>
    </dgm:pt>
    <dgm:pt modelId="{B3701DA3-15CB-4D44-90A9-E7D577B5FAFD}" type="pres">
      <dgm:prSet presAssocID="{90CF39B4-6BEF-4346-940E-620D0027FADB}" presName="parTxOnly" presStyleLbl="node1" presStyleIdx="2" presStyleCnt="4" custScaleY="74944">
        <dgm:presLayoutVars>
          <dgm:chMax val="0"/>
          <dgm:chPref val="0"/>
          <dgm:bulletEnabled val="1"/>
        </dgm:presLayoutVars>
      </dgm:prSet>
      <dgm:spPr/>
    </dgm:pt>
    <dgm:pt modelId="{80301A5C-9621-4C76-926E-4BCCCA82493C}" type="pres">
      <dgm:prSet presAssocID="{3FAC0405-B376-43DE-89F0-50860EC2A42E}" presName="parTxOnlySpace" presStyleCnt="0"/>
      <dgm:spPr/>
    </dgm:pt>
    <dgm:pt modelId="{A089006D-E833-45D0-B129-32CE7E22ACBD}" type="pres">
      <dgm:prSet presAssocID="{597F9D2A-C812-445D-B6F2-C5B89FEBA2AD}" presName="parTxOnly" presStyleLbl="node1" presStyleIdx="3" presStyleCnt="4" custScaleY="74944">
        <dgm:presLayoutVars>
          <dgm:chMax val="0"/>
          <dgm:chPref val="0"/>
          <dgm:bulletEnabled val="1"/>
        </dgm:presLayoutVars>
      </dgm:prSet>
      <dgm:spPr/>
    </dgm:pt>
  </dgm:ptLst>
  <dgm:cxnLst>
    <dgm:cxn modelId="{1EEE5ADE-2201-4172-84EB-8D0EB165F293}" srcId="{1F90F7A0-E572-4551-9DF9-CACED0189150}" destId="{597F9D2A-C812-445D-B6F2-C5B89FEBA2AD}" srcOrd="3" destOrd="0" parTransId="{4D526B21-4FB1-4433-9784-2FD6F711FDCC}" sibTransId="{F4E8B8AF-8454-40AE-BC31-70EE56778D40}"/>
    <dgm:cxn modelId="{351E9F76-97C8-4BAB-9058-886F33CF901A}" type="presOf" srcId="{1F90F7A0-E572-4551-9DF9-CACED0189150}" destId="{5178A252-E154-4621-A2BC-1FA658756EEA}" srcOrd="0" destOrd="0" presId="urn:microsoft.com/office/officeart/2005/8/layout/chevron1"/>
    <dgm:cxn modelId="{C0346957-F768-4F1D-83C5-B60F638F93C7}" type="presOf" srcId="{CC1A2FDE-7E2C-4062-9A6D-C270690E08C5}" destId="{048292D8-9C52-4869-B9E4-E26828C7C5A2}" srcOrd="0" destOrd="0" presId="urn:microsoft.com/office/officeart/2005/8/layout/chevron1"/>
    <dgm:cxn modelId="{CBCA4BB0-17E3-4666-8B32-ABDC5887F5E4}" type="presOf" srcId="{3220AD9E-9E01-458E-AD53-3087F5E1DAE6}" destId="{4F708FC9-DDDF-44EC-8415-A7F2B1C26F2E}" srcOrd="0" destOrd="0" presId="urn:microsoft.com/office/officeart/2005/8/layout/chevron1"/>
    <dgm:cxn modelId="{2EA8FC7A-6ACD-4A6B-943C-096F01E5A95C}" srcId="{1F90F7A0-E572-4551-9DF9-CACED0189150}" destId="{CC1A2FDE-7E2C-4062-9A6D-C270690E08C5}" srcOrd="0" destOrd="0" parTransId="{10123B17-46A0-43DF-B0FE-0BB92A682D1E}" sibTransId="{4B6413ED-18B9-4351-B9D3-19D0536D8E10}"/>
    <dgm:cxn modelId="{CB5CEBA2-5DCA-43FB-AA81-D91BE0898A7F}" srcId="{1F90F7A0-E572-4551-9DF9-CACED0189150}" destId="{3220AD9E-9E01-458E-AD53-3087F5E1DAE6}" srcOrd="1" destOrd="0" parTransId="{67E9E246-A04B-4E7B-9818-5FA0CD7EED40}" sibTransId="{215AEBBF-5D63-404D-A25F-6E020CD775E6}"/>
    <dgm:cxn modelId="{EF6DC925-791D-4F45-8330-61474FA88D40}" srcId="{1F90F7A0-E572-4551-9DF9-CACED0189150}" destId="{90CF39B4-6BEF-4346-940E-620D0027FADB}" srcOrd="2" destOrd="0" parTransId="{34106DE3-288A-4169-BA11-0E4639057477}" sibTransId="{3FAC0405-B376-43DE-89F0-50860EC2A42E}"/>
    <dgm:cxn modelId="{93DA4D6B-22CE-4DEB-90A7-37A8C29EE281}" type="presOf" srcId="{90CF39B4-6BEF-4346-940E-620D0027FADB}" destId="{B3701DA3-15CB-4D44-90A9-E7D577B5FAFD}" srcOrd="0" destOrd="0" presId="urn:microsoft.com/office/officeart/2005/8/layout/chevron1"/>
    <dgm:cxn modelId="{74B031DF-A2EC-4340-9747-CCB0F2F5F6B2}" type="presOf" srcId="{597F9D2A-C812-445D-B6F2-C5B89FEBA2AD}" destId="{A089006D-E833-45D0-B129-32CE7E22ACBD}" srcOrd="0" destOrd="0" presId="urn:microsoft.com/office/officeart/2005/8/layout/chevron1"/>
    <dgm:cxn modelId="{A57C0E1C-A8C3-4A0A-AFAE-88A0D45C4EC6}" type="presParOf" srcId="{5178A252-E154-4621-A2BC-1FA658756EEA}" destId="{048292D8-9C52-4869-B9E4-E26828C7C5A2}" srcOrd="0" destOrd="0" presId="urn:microsoft.com/office/officeart/2005/8/layout/chevron1"/>
    <dgm:cxn modelId="{C9250E70-B76B-474F-97D2-4F5E07C6CE5F}" type="presParOf" srcId="{5178A252-E154-4621-A2BC-1FA658756EEA}" destId="{75916423-B374-440B-B3DC-6320C4A909BB}" srcOrd="1" destOrd="0" presId="urn:microsoft.com/office/officeart/2005/8/layout/chevron1"/>
    <dgm:cxn modelId="{8C51F9F1-6832-419D-B9CF-7606BB1AA743}" type="presParOf" srcId="{5178A252-E154-4621-A2BC-1FA658756EEA}" destId="{4F708FC9-DDDF-44EC-8415-A7F2B1C26F2E}" srcOrd="2" destOrd="0" presId="urn:microsoft.com/office/officeart/2005/8/layout/chevron1"/>
    <dgm:cxn modelId="{059788B1-CE63-487C-A5FA-AF23C0079262}" type="presParOf" srcId="{5178A252-E154-4621-A2BC-1FA658756EEA}" destId="{27824744-1589-4406-9F30-1E59B6A77119}" srcOrd="3" destOrd="0" presId="urn:microsoft.com/office/officeart/2005/8/layout/chevron1"/>
    <dgm:cxn modelId="{8344C33D-C407-4D08-A10B-876DA61C7758}" type="presParOf" srcId="{5178A252-E154-4621-A2BC-1FA658756EEA}" destId="{B3701DA3-15CB-4D44-90A9-E7D577B5FAFD}" srcOrd="4" destOrd="0" presId="urn:microsoft.com/office/officeart/2005/8/layout/chevron1"/>
    <dgm:cxn modelId="{E5BD5628-2CB3-4799-B8FE-31823A61ADA7}" type="presParOf" srcId="{5178A252-E154-4621-A2BC-1FA658756EEA}" destId="{80301A5C-9621-4C76-926E-4BCCCA82493C}" srcOrd="5" destOrd="0" presId="urn:microsoft.com/office/officeart/2005/8/layout/chevron1"/>
    <dgm:cxn modelId="{7C1C5E6C-5247-4E76-A3F6-1704F363001D}" type="presParOf" srcId="{5178A252-E154-4621-A2BC-1FA658756EEA}" destId="{A089006D-E833-45D0-B129-32CE7E22ACB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8C484D-6D3D-1E4D-AF04-07312241F1DB}" type="doc">
      <dgm:prSet loTypeId="urn:microsoft.com/office/officeart/2005/8/layout/matrix1" loCatId="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20E34A-AACA-694B-BDCA-E65B62F83C5C}">
      <dgm:prSet phldrT="[Text]"/>
      <dgm:spPr/>
      <dgm:t>
        <a:bodyPr/>
        <a:lstStyle/>
        <a:p>
          <a:r>
            <a:rPr lang="en-US"/>
            <a:t>DevOps</a:t>
          </a:r>
          <a:endParaRPr lang="en-US" dirty="0"/>
        </a:p>
      </dgm:t>
    </dgm:pt>
    <dgm:pt modelId="{6212D133-5096-3D45-8734-850CC4DCA0E7}" type="parTrans" cxnId="{5A63326C-5219-7F40-AF87-55C10F923176}">
      <dgm:prSet/>
      <dgm:spPr/>
      <dgm:t>
        <a:bodyPr/>
        <a:lstStyle/>
        <a:p>
          <a:endParaRPr lang="en-US"/>
        </a:p>
      </dgm:t>
    </dgm:pt>
    <dgm:pt modelId="{D7730066-9C51-E64B-86B0-F77E55D47E85}" type="sibTrans" cxnId="{5A63326C-5219-7F40-AF87-55C10F923176}">
      <dgm:prSet/>
      <dgm:spPr/>
      <dgm:t>
        <a:bodyPr/>
        <a:lstStyle/>
        <a:p>
          <a:endParaRPr lang="en-US"/>
        </a:p>
      </dgm:t>
    </dgm:pt>
    <dgm:pt modelId="{C4AE07F7-E442-994F-96F2-140ED6CBA19C}">
      <dgm:prSet phldrT="[Text]" custT="1"/>
      <dgm:spPr/>
      <dgm:t>
        <a:bodyPr/>
        <a:lstStyle/>
        <a:p>
          <a:endParaRPr lang="en-US" sz="1100"/>
        </a:p>
        <a:p>
          <a:r>
            <a:rPr lang="en-US" sz="2400"/>
            <a:t>Developers</a:t>
          </a:r>
          <a:endParaRPr lang="en-US" sz="2000" dirty="0"/>
        </a:p>
      </dgm:t>
    </dgm:pt>
    <dgm:pt modelId="{786A9262-E0ED-6048-8A48-5A5CD363E5F4}" type="parTrans" cxnId="{9813D29A-4700-C04A-B363-B7E7A0A53788}">
      <dgm:prSet/>
      <dgm:spPr/>
      <dgm:t>
        <a:bodyPr/>
        <a:lstStyle/>
        <a:p>
          <a:endParaRPr lang="en-US"/>
        </a:p>
      </dgm:t>
    </dgm:pt>
    <dgm:pt modelId="{020A3591-26C5-0F4E-95AB-94AEE7063106}" type="sibTrans" cxnId="{9813D29A-4700-C04A-B363-B7E7A0A53788}">
      <dgm:prSet/>
      <dgm:spPr/>
      <dgm:t>
        <a:bodyPr/>
        <a:lstStyle/>
        <a:p>
          <a:endParaRPr lang="en-US"/>
        </a:p>
      </dgm:t>
    </dgm:pt>
    <dgm:pt modelId="{70B436B8-8E6B-324E-B431-3801F6BFB88A}">
      <dgm:prSet phldrT="[Text]" custT="1"/>
      <dgm:spPr/>
      <dgm:t>
        <a:bodyPr/>
        <a:lstStyle/>
        <a:p>
          <a:endParaRPr lang="en-US" sz="1100"/>
        </a:p>
        <a:p>
          <a:r>
            <a:rPr lang="en-US" sz="2400"/>
            <a:t>DBA</a:t>
          </a:r>
          <a:endParaRPr lang="en-US" sz="2000" dirty="0"/>
        </a:p>
      </dgm:t>
    </dgm:pt>
    <dgm:pt modelId="{42F0605B-91AA-A544-A5B8-C796A17C9027}" type="parTrans" cxnId="{449CCD4A-2BA3-C54E-8B52-1EB9958E91AA}">
      <dgm:prSet/>
      <dgm:spPr/>
      <dgm:t>
        <a:bodyPr/>
        <a:lstStyle/>
        <a:p>
          <a:endParaRPr lang="en-US"/>
        </a:p>
      </dgm:t>
    </dgm:pt>
    <dgm:pt modelId="{2E69C9D7-4FCA-7344-8CDF-4C4C2F8A10B5}" type="sibTrans" cxnId="{449CCD4A-2BA3-C54E-8B52-1EB9958E91AA}">
      <dgm:prSet/>
      <dgm:spPr/>
      <dgm:t>
        <a:bodyPr/>
        <a:lstStyle/>
        <a:p>
          <a:endParaRPr lang="en-US"/>
        </a:p>
      </dgm:t>
    </dgm:pt>
    <dgm:pt modelId="{35445717-9A4E-684D-8CAA-0B38A7E6E294}">
      <dgm:prSet phldrT="[Text]" custT="1"/>
      <dgm:spPr/>
      <dgm:t>
        <a:bodyPr/>
        <a:lstStyle/>
        <a:p>
          <a:r>
            <a:rPr lang="en-US" sz="2400"/>
            <a:t>QA/Tester</a:t>
          </a:r>
        </a:p>
        <a:p>
          <a:endParaRPr lang="en-US" sz="1100" dirty="0"/>
        </a:p>
      </dgm:t>
    </dgm:pt>
    <dgm:pt modelId="{0C811613-7425-C14C-8B46-A5E91A9D089C}" type="parTrans" cxnId="{AE57A16B-2C63-5E47-B4C3-55629BCE60FB}">
      <dgm:prSet/>
      <dgm:spPr/>
      <dgm:t>
        <a:bodyPr/>
        <a:lstStyle/>
        <a:p>
          <a:endParaRPr lang="en-US"/>
        </a:p>
      </dgm:t>
    </dgm:pt>
    <dgm:pt modelId="{50DEB89D-7D87-8C4F-926A-7EF14C3CEC85}" type="sibTrans" cxnId="{AE57A16B-2C63-5E47-B4C3-55629BCE60FB}">
      <dgm:prSet/>
      <dgm:spPr/>
      <dgm:t>
        <a:bodyPr/>
        <a:lstStyle/>
        <a:p>
          <a:endParaRPr lang="en-US"/>
        </a:p>
      </dgm:t>
    </dgm:pt>
    <dgm:pt modelId="{F12F2F35-1D68-2A4A-A31E-315591BFF96D}">
      <dgm:prSet phldrT="[Text]" custT="1"/>
      <dgm:spPr/>
      <dgm:t>
        <a:bodyPr/>
        <a:lstStyle/>
        <a:p>
          <a:r>
            <a:rPr lang="en-US" sz="2400"/>
            <a:t>Operations</a:t>
          </a:r>
        </a:p>
        <a:p>
          <a:endParaRPr lang="en-US" sz="1100" dirty="0"/>
        </a:p>
      </dgm:t>
    </dgm:pt>
    <dgm:pt modelId="{D4210F93-B9E7-C745-9D97-AF89E9581747}" type="parTrans" cxnId="{B9AFC11B-A260-0E4A-8AD1-197E0C39A050}">
      <dgm:prSet/>
      <dgm:spPr/>
      <dgm:t>
        <a:bodyPr/>
        <a:lstStyle/>
        <a:p>
          <a:endParaRPr lang="en-US"/>
        </a:p>
      </dgm:t>
    </dgm:pt>
    <dgm:pt modelId="{48668450-826F-824E-B27D-E94177231E43}" type="sibTrans" cxnId="{B9AFC11B-A260-0E4A-8AD1-197E0C39A050}">
      <dgm:prSet/>
      <dgm:spPr/>
      <dgm:t>
        <a:bodyPr/>
        <a:lstStyle/>
        <a:p>
          <a:endParaRPr lang="en-US"/>
        </a:p>
      </dgm:t>
    </dgm:pt>
    <dgm:pt modelId="{A0153FE1-172B-774D-90A4-C68515E149BF}" type="pres">
      <dgm:prSet presAssocID="{928C484D-6D3D-1E4D-AF04-07312241F1D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931D0EB-757F-9B4F-958C-ECBD1E602A86}" type="pres">
      <dgm:prSet presAssocID="{928C484D-6D3D-1E4D-AF04-07312241F1DB}" presName="matrix" presStyleCnt="0"/>
      <dgm:spPr/>
    </dgm:pt>
    <dgm:pt modelId="{72859526-C6A9-DF4C-944B-880A7C76BBB0}" type="pres">
      <dgm:prSet presAssocID="{928C484D-6D3D-1E4D-AF04-07312241F1DB}" presName="tile1" presStyleLbl="node1" presStyleIdx="0" presStyleCnt="4"/>
      <dgm:spPr/>
    </dgm:pt>
    <dgm:pt modelId="{670E6E4F-3C1F-634D-89C3-53594137E9CC}" type="pres">
      <dgm:prSet presAssocID="{928C484D-6D3D-1E4D-AF04-07312241F1D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8D2546-AE87-C243-9271-8078F5474B17}" type="pres">
      <dgm:prSet presAssocID="{928C484D-6D3D-1E4D-AF04-07312241F1DB}" presName="tile2" presStyleLbl="node1" presStyleIdx="1" presStyleCnt="4"/>
      <dgm:spPr/>
    </dgm:pt>
    <dgm:pt modelId="{44B619BD-D42F-4B48-8022-09C0601A3D8E}" type="pres">
      <dgm:prSet presAssocID="{928C484D-6D3D-1E4D-AF04-07312241F1D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39501EC-EE36-C945-B3B5-00079EB7EB10}" type="pres">
      <dgm:prSet presAssocID="{928C484D-6D3D-1E4D-AF04-07312241F1DB}" presName="tile3" presStyleLbl="node1" presStyleIdx="2" presStyleCnt="4"/>
      <dgm:spPr/>
    </dgm:pt>
    <dgm:pt modelId="{CA7B3F48-C800-C14A-AC4C-7DEB3049FABD}" type="pres">
      <dgm:prSet presAssocID="{928C484D-6D3D-1E4D-AF04-07312241F1D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2D7A13-086D-4841-9709-81D408D3788A}" type="pres">
      <dgm:prSet presAssocID="{928C484D-6D3D-1E4D-AF04-07312241F1DB}" presName="tile4" presStyleLbl="node1" presStyleIdx="3" presStyleCnt="4"/>
      <dgm:spPr/>
    </dgm:pt>
    <dgm:pt modelId="{1C6711DA-BCD9-9D41-AE27-81589AADB160}" type="pres">
      <dgm:prSet presAssocID="{928C484D-6D3D-1E4D-AF04-07312241F1D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896B787-95D5-FB46-8264-BDC94AF6FDFA}" type="pres">
      <dgm:prSet presAssocID="{928C484D-6D3D-1E4D-AF04-07312241F1D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49CCD4A-2BA3-C54E-8B52-1EB9958E91AA}" srcId="{1720E34A-AACA-694B-BDCA-E65B62F83C5C}" destId="{70B436B8-8E6B-324E-B431-3801F6BFB88A}" srcOrd="1" destOrd="0" parTransId="{42F0605B-91AA-A544-A5B8-C796A17C9027}" sibTransId="{2E69C9D7-4FCA-7344-8CDF-4C4C2F8A10B5}"/>
    <dgm:cxn modelId="{8EE29EAD-3A51-4C43-964A-E298118CE2DD}" type="presOf" srcId="{F12F2F35-1D68-2A4A-A31E-315591BFF96D}" destId="{1C6711DA-BCD9-9D41-AE27-81589AADB160}" srcOrd="1" destOrd="0" presId="urn:microsoft.com/office/officeart/2005/8/layout/matrix1"/>
    <dgm:cxn modelId="{9813D29A-4700-C04A-B363-B7E7A0A53788}" srcId="{1720E34A-AACA-694B-BDCA-E65B62F83C5C}" destId="{C4AE07F7-E442-994F-96F2-140ED6CBA19C}" srcOrd="0" destOrd="0" parTransId="{786A9262-E0ED-6048-8A48-5A5CD363E5F4}" sibTransId="{020A3591-26C5-0F4E-95AB-94AEE7063106}"/>
    <dgm:cxn modelId="{00DFA58D-6168-B745-953F-20F5D427D53B}" type="presOf" srcId="{C4AE07F7-E442-994F-96F2-140ED6CBA19C}" destId="{72859526-C6A9-DF4C-944B-880A7C76BBB0}" srcOrd="0" destOrd="0" presId="urn:microsoft.com/office/officeart/2005/8/layout/matrix1"/>
    <dgm:cxn modelId="{B9AFC11B-A260-0E4A-8AD1-197E0C39A050}" srcId="{1720E34A-AACA-694B-BDCA-E65B62F83C5C}" destId="{F12F2F35-1D68-2A4A-A31E-315591BFF96D}" srcOrd="3" destOrd="0" parTransId="{D4210F93-B9E7-C745-9D97-AF89E9581747}" sibTransId="{48668450-826F-824E-B27D-E94177231E43}"/>
    <dgm:cxn modelId="{FBB09A2C-565C-1B46-854E-7BF9EA3420FF}" type="presOf" srcId="{928C484D-6D3D-1E4D-AF04-07312241F1DB}" destId="{A0153FE1-172B-774D-90A4-C68515E149BF}" srcOrd="0" destOrd="0" presId="urn:microsoft.com/office/officeart/2005/8/layout/matrix1"/>
    <dgm:cxn modelId="{AB07B4AF-FA4E-D04B-8D43-5727AFC5C606}" type="presOf" srcId="{1720E34A-AACA-694B-BDCA-E65B62F83C5C}" destId="{2896B787-95D5-FB46-8264-BDC94AF6FDFA}" srcOrd="0" destOrd="0" presId="urn:microsoft.com/office/officeart/2005/8/layout/matrix1"/>
    <dgm:cxn modelId="{CABF7DB6-341C-5C4A-A33B-D001D2E2830E}" type="presOf" srcId="{35445717-9A4E-684D-8CAA-0B38A7E6E294}" destId="{CA7B3F48-C800-C14A-AC4C-7DEB3049FABD}" srcOrd="1" destOrd="0" presId="urn:microsoft.com/office/officeart/2005/8/layout/matrix1"/>
    <dgm:cxn modelId="{5A63326C-5219-7F40-AF87-55C10F923176}" srcId="{928C484D-6D3D-1E4D-AF04-07312241F1DB}" destId="{1720E34A-AACA-694B-BDCA-E65B62F83C5C}" srcOrd="0" destOrd="0" parTransId="{6212D133-5096-3D45-8734-850CC4DCA0E7}" sibTransId="{D7730066-9C51-E64B-86B0-F77E55D47E85}"/>
    <dgm:cxn modelId="{AE57A16B-2C63-5E47-B4C3-55629BCE60FB}" srcId="{1720E34A-AACA-694B-BDCA-E65B62F83C5C}" destId="{35445717-9A4E-684D-8CAA-0B38A7E6E294}" srcOrd="2" destOrd="0" parTransId="{0C811613-7425-C14C-8B46-A5E91A9D089C}" sibTransId="{50DEB89D-7D87-8C4F-926A-7EF14C3CEC85}"/>
    <dgm:cxn modelId="{4E29D8ED-A40E-474D-8C3D-A2567579E949}" type="presOf" srcId="{70B436B8-8E6B-324E-B431-3801F6BFB88A}" destId="{44B619BD-D42F-4B48-8022-09C0601A3D8E}" srcOrd="1" destOrd="0" presId="urn:microsoft.com/office/officeart/2005/8/layout/matrix1"/>
    <dgm:cxn modelId="{8FAD24AB-1333-9A4E-B2ED-658D20A9F2F2}" type="presOf" srcId="{70B436B8-8E6B-324E-B431-3801F6BFB88A}" destId="{2A8D2546-AE87-C243-9271-8078F5474B17}" srcOrd="0" destOrd="0" presId="urn:microsoft.com/office/officeart/2005/8/layout/matrix1"/>
    <dgm:cxn modelId="{7F8544E4-B204-9240-8D6C-79FD285BB711}" type="presOf" srcId="{C4AE07F7-E442-994F-96F2-140ED6CBA19C}" destId="{670E6E4F-3C1F-634D-89C3-53594137E9CC}" srcOrd="1" destOrd="0" presId="urn:microsoft.com/office/officeart/2005/8/layout/matrix1"/>
    <dgm:cxn modelId="{BDAB8A9B-C4FF-7E41-8CC1-C5E11315DF0A}" type="presOf" srcId="{F12F2F35-1D68-2A4A-A31E-315591BFF96D}" destId="{032D7A13-086D-4841-9709-81D408D3788A}" srcOrd="0" destOrd="0" presId="urn:microsoft.com/office/officeart/2005/8/layout/matrix1"/>
    <dgm:cxn modelId="{335BA776-A268-4742-A75D-3236734F30FB}" type="presOf" srcId="{35445717-9A4E-684D-8CAA-0B38A7E6E294}" destId="{E39501EC-EE36-C945-B3B5-00079EB7EB10}" srcOrd="0" destOrd="0" presId="urn:microsoft.com/office/officeart/2005/8/layout/matrix1"/>
    <dgm:cxn modelId="{30FB60C1-B121-434A-A991-36C130E89EB8}" type="presParOf" srcId="{A0153FE1-172B-774D-90A4-C68515E149BF}" destId="{4931D0EB-757F-9B4F-958C-ECBD1E602A86}" srcOrd="0" destOrd="0" presId="urn:microsoft.com/office/officeart/2005/8/layout/matrix1"/>
    <dgm:cxn modelId="{B678F9E7-E1DE-9849-AC9B-0AF02254407E}" type="presParOf" srcId="{4931D0EB-757F-9B4F-958C-ECBD1E602A86}" destId="{72859526-C6A9-DF4C-944B-880A7C76BBB0}" srcOrd="0" destOrd="0" presId="urn:microsoft.com/office/officeart/2005/8/layout/matrix1"/>
    <dgm:cxn modelId="{2A964446-9FCD-4349-B95E-CC42F120D27C}" type="presParOf" srcId="{4931D0EB-757F-9B4F-958C-ECBD1E602A86}" destId="{670E6E4F-3C1F-634D-89C3-53594137E9CC}" srcOrd="1" destOrd="0" presId="urn:microsoft.com/office/officeart/2005/8/layout/matrix1"/>
    <dgm:cxn modelId="{38D4DDB4-34BD-0042-83FA-B6EDC0DDC9FB}" type="presParOf" srcId="{4931D0EB-757F-9B4F-958C-ECBD1E602A86}" destId="{2A8D2546-AE87-C243-9271-8078F5474B17}" srcOrd="2" destOrd="0" presId="urn:microsoft.com/office/officeart/2005/8/layout/matrix1"/>
    <dgm:cxn modelId="{EA906112-4649-5C4B-AD2D-2E3EC5E67FE2}" type="presParOf" srcId="{4931D0EB-757F-9B4F-958C-ECBD1E602A86}" destId="{44B619BD-D42F-4B48-8022-09C0601A3D8E}" srcOrd="3" destOrd="0" presId="urn:microsoft.com/office/officeart/2005/8/layout/matrix1"/>
    <dgm:cxn modelId="{8C428312-1B17-2340-8E15-E2C5FCF5FB64}" type="presParOf" srcId="{4931D0EB-757F-9B4F-958C-ECBD1E602A86}" destId="{E39501EC-EE36-C945-B3B5-00079EB7EB10}" srcOrd="4" destOrd="0" presId="urn:microsoft.com/office/officeart/2005/8/layout/matrix1"/>
    <dgm:cxn modelId="{729662F2-DA27-DB4D-A49B-034EB5D58DD8}" type="presParOf" srcId="{4931D0EB-757F-9B4F-958C-ECBD1E602A86}" destId="{CA7B3F48-C800-C14A-AC4C-7DEB3049FABD}" srcOrd="5" destOrd="0" presId="urn:microsoft.com/office/officeart/2005/8/layout/matrix1"/>
    <dgm:cxn modelId="{D70E8079-443B-AF47-9444-2C77894E5B53}" type="presParOf" srcId="{4931D0EB-757F-9B4F-958C-ECBD1E602A86}" destId="{032D7A13-086D-4841-9709-81D408D3788A}" srcOrd="6" destOrd="0" presId="urn:microsoft.com/office/officeart/2005/8/layout/matrix1"/>
    <dgm:cxn modelId="{1E5B6FF2-47B9-DB45-B8F6-8AE052F28841}" type="presParOf" srcId="{4931D0EB-757F-9B4F-958C-ECBD1E602A86}" destId="{1C6711DA-BCD9-9D41-AE27-81589AADB160}" srcOrd="7" destOrd="0" presId="urn:microsoft.com/office/officeart/2005/8/layout/matrix1"/>
    <dgm:cxn modelId="{66511FBE-137B-9C4B-B9B1-13ED082C1D5B}" type="presParOf" srcId="{A0153FE1-172B-774D-90A4-C68515E149BF}" destId="{2896B787-95D5-FB46-8264-BDC94AF6FDFA}" srcOrd="1" destOrd="0" presId="urn:microsoft.com/office/officeart/2005/8/layout/matrix1"/>
  </dgm:cxnLst>
  <dgm:bg>
    <a:effectLst>
      <a:softEdge rad="0"/>
    </a:effectLst>
  </dgm:bg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292D8-9C52-4869-B9E4-E26828C7C5A2}">
      <dsp:nvSpPr>
        <dsp:cNvPr id="0" name=""/>
        <dsp:cNvSpPr/>
      </dsp:nvSpPr>
      <dsp:spPr>
        <a:xfrm>
          <a:off x="3770" y="1022915"/>
          <a:ext cx="2194718" cy="65792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Comunicazione</a:t>
          </a:r>
          <a:endParaRPr lang="en-US" sz="1400" kern="1200" dirty="0"/>
        </a:p>
      </dsp:txBody>
      <dsp:txXfrm>
        <a:off x="332732" y="1022915"/>
        <a:ext cx="1536794" cy="657924"/>
      </dsp:txXfrm>
    </dsp:sp>
    <dsp:sp modelId="{4F708FC9-DDDF-44EC-8415-A7F2B1C26F2E}">
      <dsp:nvSpPr>
        <dsp:cNvPr id="0" name=""/>
        <dsp:cNvSpPr/>
      </dsp:nvSpPr>
      <dsp:spPr>
        <a:xfrm>
          <a:off x="1979017" y="1022915"/>
          <a:ext cx="2194718" cy="657924"/>
        </a:xfrm>
        <a:prstGeom prst="chevron">
          <a:avLst/>
        </a:prstGeom>
        <a:solidFill>
          <a:schemeClr val="accent3">
            <a:hueOff val="-3635177"/>
            <a:satOff val="6100"/>
            <a:lumOff val="86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Integrazione</a:t>
          </a:r>
          <a:endParaRPr lang="en-US" sz="1400" kern="1200" dirty="0"/>
        </a:p>
      </dsp:txBody>
      <dsp:txXfrm>
        <a:off x="2307979" y="1022915"/>
        <a:ext cx="1536794" cy="657924"/>
      </dsp:txXfrm>
    </dsp:sp>
    <dsp:sp modelId="{B3701DA3-15CB-4D44-90A9-E7D577B5FAFD}">
      <dsp:nvSpPr>
        <dsp:cNvPr id="0" name=""/>
        <dsp:cNvSpPr/>
      </dsp:nvSpPr>
      <dsp:spPr>
        <a:xfrm>
          <a:off x="3954264" y="1022915"/>
          <a:ext cx="2194718" cy="657924"/>
        </a:xfrm>
        <a:prstGeom prst="chevron">
          <a:avLst/>
        </a:prstGeom>
        <a:solidFill>
          <a:schemeClr val="accent3">
            <a:hueOff val="-7270355"/>
            <a:satOff val="12199"/>
            <a:lumOff val="17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Collaborazione</a:t>
          </a:r>
          <a:endParaRPr lang="en-US" sz="1400" kern="1200" dirty="0"/>
        </a:p>
      </dsp:txBody>
      <dsp:txXfrm>
        <a:off x="4283226" y="1022915"/>
        <a:ext cx="1536794" cy="657924"/>
      </dsp:txXfrm>
    </dsp:sp>
    <dsp:sp modelId="{A089006D-E833-45D0-B129-32CE7E22ACBD}">
      <dsp:nvSpPr>
        <dsp:cNvPr id="0" name=""/>
        <dsp:cNvSpPr/>
      </dsp:nvSpPr>
      <dsp:spPr>
        <a:xfrm>
          <a:off x="5929510" y="1022915"/>
          <a:ext cx="2194718" cy="657924"/>
        </a:xfrm>
        <a:prstGeom prst="chevron">
          <a:avLst/>
        </a:prstGeom>
        <a:solidFill>
          <a:schemeClr val="accent3">
            <a:hueOff val="-10905532"/>
            <a:satOff val="18299"/>
            <a:lumOff val="2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Automatizzazione</a:t>
          </a:r>
          <a:endParaRPr lang="en-US" sz="1400" kern="1200" dirty="0"/>
        </a:p>
      </dsp:txBody>
      <dsp:txXfrm>
        <a:off x="6258472" y="1022915"/>
        <a:ext cx="1536794" cy="65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59526-C6A9-DF4C-944B-880A7C76BBB0}">
      <dsp:nvSpPr>
        <dsp:cNvPr id="0" name=""/>
        <dsp:cNvSpPr/>
      </dsp:nvSpPr>
      <dsp:spPr>
        <a:xfrm rot="16200000">
          <a:off x="248564" y="-248564"/>
          <a:ext cx="1378735" cy="1875864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Developers</a:t>
          </a:r>
          <a:endParaRPr lang="en-US" sz="2000" kern="1200" dirty="0"/>
        </a:p>
      </dsp:txBody>
      <dsp:txXfrm rot="5400000">
        <a:off x="0" y="0"/>
        <a:ext cx="1875864" cy="1034051"/>
      </dsp:txXfrm>
    </dsp:sp>
    <dsp:sp modelId="{2A8D2546-AE87-C243-9271-8078F5474B17}">
      <dsp:nvSpPr>
        <dsp:cNvPr id="0" name=""/>
        <dsp:cNvSpPr/>
      </dsp:nvSpPr>
      <dsp:spPr>
        <a:xfrm>
          <a:off x="1875864" y="0"/>
          <a:ext cx="1875864" cy="1378735"/>
        </a:xfrm>
        <a:prstGeom prst="round1Rect">
          <a:avLst/>
        </a:prstGeom>
        <a:solidFill>
          <a:schemeClr val="accent3">
            <a:hueOff val="-3635177"/>
            <a:satOff val="6100"/>
            <a:lumOff val="869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DBA</a:t>
          </a:r>
          <a:endParaRPr lang="en-US" sz="2000" kern="1200" dirty="0"/>
        </a:p>
      </dsp:txBody>
      <dsp:txXfrm>
        <a:off x="1875864" y="0"/>
        <a:ext cx="1875864" cy="1034051"/>
      </dsp:txXfrm>
    </dsp:sp>
    <dsp:sp modelId="{E39501EC-EE36-C945-B3B5-00079EB7EB10}">
      <dsp:nvSpPr>
        <dsp:cNvPr id="0" name=""/>
        <dsp:cNvSpPr/>
      </dsp:nvSpPr>
      <dsp:spPr>
        <a:xfrm rot="10800000">
          <a:off x="0" y="1378735"/>
          <a:ext cx="1875864" cy="1378735"/>
        </a:xfrm>
        <a:prstGeom prst="round1Rect">
          <a:avLst/>
        </a:prstGeom>
        <a:solidFill>
          <a:schemeClr val="accent3">
            <a:hueOff val="-7270355"/>
            <a:satOff val="12199"/>
            <a:lumOff val="1738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QA/Tester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 rot="10800000">
        <a:off x="0" y="1723419"/>
        <a:ext cx="1875864" cy="1034051"/>
      </dsp:txXfrm>
    </dsp:sp>
    <dsp:sp modelId="{032D7A13-086D-4841-9709-81D408D3788A}">
      <dsp:nvSpPr>
        <dsp:cNvPr id="0" name=""/>
        <dsp:cNvSpPr/>
      </dsp:nvSpPr>
      <dsp:spPr>
        <a:xfrm rot="5400000">
          <a:off x="2124429" y="1130171"/>
          <a:ext cx="1378735" cy="1875864"/>
        </a:xfrm>
        <a:prstGeom prst="round1Rect">
          <a:avLst/>
        </a:prstGeom>
        <a:solidFill>
          <a:schemeClr val="accent3">
            <a:hueOff val="-10905532"/>
            <a:satOff val="18299"/>
            <a:lumOff val="26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Operations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 rot="-5400000">
        <a:off x="1875864" y="1723418"/>
        <a:ext cx="1875864" cy="1034051"/>
      </dsp:txXfrm>
    </dsp:sp>
    <dsp:sp modelId="{2896B787-95D5-FB46-8264-BDC94AF6FDFA}">
      <dsp:nvSpPr>
        <dsp:cNvPr id="0" name=""/>
        <dsp:cNvSpPr/>
      </dsp:nvSpPr>
      <dsp:spPr>
        <a:xfrm>
          <a:off x="1313105" y="1034051"/>
          <a:ext cx="1125518" cy="689367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DevOps</a:t>
          </a:r>
          <a:endParaRPr lang="en-US" sz="1900" kern="1200" dirty="0"/>
        </a:p>
      </dsp:txBody>
      <dsp:txXfrm>
        <a:off x="1346757" y="1067703"/>
        <a:ext cx="1058214" cy="622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25/02/17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074" name="Picture 2" descr="http://www.sqlsaturday.com/images/sqlsat589_we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661" y="5626145"/>
            <a:ext cx="22479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91167"/>
          </a:xfrm>
        </p:spPr>
        <p:txBody>
          <a:bodyPr/>
          <a:lstStyle>
            <a:lvl1pPr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91167"/>
          </a:xfrm>
        </p:spPr>
        <p:txBody>
          <a:bodyPr/>
          <a:lstStyle>
            <a:lvl1pPr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160880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80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678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89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759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12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9" b="6479"/>
          <a:stretch/>
        </p:blipFill>
        <p:spPr>
          <a:xfrm>
            <a:off x="0" y="6126163"/>
            <a:ext cx="7813725" cy="7436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4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5" y="6066431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561719"/>
            <a:ext cx="169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AB2E8"/>
                </a:solidFill>
              </a:rPr>
              <a:t>#sqlsat589</a:t>
            </a: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457200" y="648866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4A5E18"/>
                </a:solidFill>
              </a:rPr>
              <a:t>February</a:t>
            </a:r>
            <a:r>
              <a:rPr lang="it-IT" b="1" dirty="0">
                <a:solidFill>
                  <a:srgbClr val="4A5E18"/>
                </a:solidFill>
              </a:rPr>
              <a:t> 25th, 2017</a:t>
            </a:r>
          </a:p>
        </p:txBody>
      </p:sp>
      <p:pic>
        <p:nvPicPr>
          <p:cNvPr id="4098" name="Picture 2" descr="http://www.sqlsaturday.com/images/sqlsat589_web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95" y="6126163"/>
            <a:ext cx="1472449" cy="71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1B3E-2384-4C2B-B025-312099F7A046}" type="datetimeFigureOut">
              <a:rPr lang="it-IT" smtClean="0"/>
              <a:t>25/02/2017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7300-EE77-4120-9496-57F37EBB9D9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2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uxstellino.wordpress.com/" TargetMode="External"/><Relationship Id="rId2" Type="http://schemas.openxmlformats.org/officeDocument/2006/relationships/hyperlink" Target="http://blogs.dotnethell.it/suxstelli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tlatestversion.it/" TargetMode="External"/><Relationship Id="rId5" Type="http://schemas.openxmlformats.org/officeDocument/2006/relationships/hyperlink" Target="http://www.engageitservices.it/" TargetMode="External"/><Relationship Id="rId4" Type="http://schemas.openxmlformats.org/officeDocument/2006/relationships/hyperlink" Target="http://www.alessandroalpi.ne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7.jpg"/><Relationship Id="rId2" Type="http://schemas.openxmlformats.org/officeDocument/2006/relationships/hyperlink" Target="https://www.amazon.it/Agile-Database-Techniques-Effective-Strategies/dp/04712028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it/Introduction-Disciplined-Agile-Delivery-Continuous-ebook/dp/B010BZH1N2" TargetMode="External"/><Relationship Id="rId5" Type="http://schemas.openxmlformats.org/officeDocument/2006/relationships/image" Target="../media/image36.jpg"/><Relationship Id="rId4" Type="http://schemas.openxmlformats.org/officeDocument/2006/relationships/hyperlink" Target="https://www.amazon.it/Phoenix-Project-DevOps-Helping-Business/dp/0988262509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tsqlt.org/" TargetMode="External"/><Relationship Id="rId3" Type="http://schemas.openxmlformats.org/officeDocument/2006/relationships/hyperlink" Target="http://blogs.dotnethell.it/suxstellino/Category_2927.aspx" TargetMode="External"/><Relationship Id="rId7" Type="http://schemas.openxmlformats.org/officeDocument/2006/relationships/hyperlink" Target="http://www.red-gate.com/products/sql-development/sql-test/" TargetMode="External"/><Relationship Id="rId2" Type="http://schemas.openxmlformats.org/officeDocument/2006/relationships/hyperlink" Target="http://suxstellino.wordpress.com/tag/al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exsql.com/sql_tools_source_control.aspx" TargetMode="External"/><Relationship Id="rId11" Type="http://schemas.openxmlformats.org/officeDocument/2006/relationships/hyperlink" Target="https://marketplace.visualstudio.com/items?itemName=redgatesoftware.redgateDlmAutomationRelease" TargetMode="External"/><Relationship Id="rId5" Type="http://schemas.openxmlformats.org/officeDocument/2006/relationships/hyperlink" Target="http://www.red-gate.com/products/sql-development/sql-source-control/" TargetMode="External"/><Relationship Id="rId10" Type="http://schemas.openxmlformats.org/officeDocument/2006/relationships/hyperlink" Target="https://marketplace.visualstudio.com/items?itemName=redgatesoftware.redgateDlmAutomationBuild" TargetMode="External"/><Relationship Id="rId4" Type="http://schemas.openxmlformats.org/officeDocument/2006/relationships/hyperlink" Target="https://msdn.microsoft.com/it-it/library/dn894015.aspx" TargetMode="External"/><Relationship Id="rId9" Type="http://schemas.openxmlformats.org/officeDocument/2006/relationships/hyperlink" Target="https://msdn.microsoft.com/it-it/library/mt16984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deployment journey</a:t>
            </a:r>
            <a:br>
              <a:rPr lang="en-US" dirty="0"/>
            </a:br>
            <a:r>
              <a:rPr lang="en-US" dirty="0"/>
              <a:t>da dev a 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9" y="2067524"/>
            <a:ext cx="4664920" cy="2450687"/>
          </a:xfrm>
        </p:spPr>
        <p:txBody>
          <a:bodyPr>
            <a:normAutofit lnSpcReduction="10000"/>
          </a:bodyPr>
          <a:lstStyle/>
          <a:p>
            <a:r>
              <a:rPr lang="it-IT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Alessandro Alpi</a:t>
            </a:r>
          </a:p>
          <a:p>
            <a:r>
              <a:rPr lang="it-IT" sz="28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@suxstellino</a:t>
            </a:r>
          </a:p>
          <a:p>
            <a:r>
              <a:rPr lang="it-IT" sz="2800" i="1" dirty="0">
                <a:solidFill>
                  <a:schemeClr val="accent1"/>
                </a:solidFill>
              </a:rPr>
              <a:t>Data Platform MVP</a:t>
            </a:r>
          </a:p>
          <a:p>
            <a:r>
              <a:rPr lang="it-IT" sz="2800" i="1" dirty="0">
                <a:solidFill>
                  <a:schemeClr val="accent1"/>
                </a:solidFill>
              </a:rPr>
              <a:t>CTO @</a:t>
            </a:r>
            <a:r>
              <a:rPr lang="it-IT" sz="28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it-IT" sz="2800" i="1" dirty="0">
                <a:solidFill>
                  <a:schemeClr val="accent1"/>
                </a:solidFill>
              </a:rPr>
              <a:t>Engage IT Services</a:t>
            </a:r>
          </a:p>
          <a:p>
            <a:r>
              <a:rPr lang="it-IT" sz="2800" i="1" dirty="0">
                <a:solidFill>
                  <a:schemeClr val="accent1"/>
                </a:solidFill>
              </a:rPr>
              <a:t>getlatestversion.it</a:t>
            </a:r>
            <a:endParaRPr lang="en-US" i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2596" y="2201996"/>
            <a:ext cx="1090231" cy="1711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65" y="4061013"/>
            <a:ext cx="1621094" cy="1143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529" y="3716220"/>
            <a:ext cx="849248" cy="849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65" y="107576"/>
            <a:ext cx="1621094" cy="1689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non </a:t>
            </a:r>
            <a:r>
              <a:rPr lang="en-US" dirty="0" err="1"/>
              <a:t>trovarsi</a:t>
            </a:r>
            <a:r>
              <a:rPr lang="en-US" dirty="0"/>
              <a:t> in…</a:t>
            </a:r>
          </a:p>
        </p:txBody>
      </p:sp>
      <p:pic>
        <p:nvPicPr>
          <p:cNvPr id="6146" name="Picture 2" descr="https://cdn.meme.am/cache/instances/folder834/500x/6387283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3" y="1520078"/>
            <a:ext cx="47625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.slidesharecdn.com/devopsdayemcworld2015-memes-final-150501164657-conversion-gate02/95/devops-memes-emcworld-2015-28-638.jpg?cb=14305170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47" y="2364722"/>
            <a:ext cx="5080095" cy="357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11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163677" y="1417639"/>
            <a:ext cx="5667283" cy="4472174"/>
          </a:xfrm>
          <a:prstGeom prst="roundRect">
            <a:avLst/>
          </a:prstGeom>
          <a:solidFill>
            <a:srgbClr val="D0C6F3">
              <a:alpha val="36863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sazurelogo.png (279×14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225" y="1931911"/>
            <a:ext cx="1808680" cy="93351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642652" y="1618513"/>
            <a:ext cx="1158759" cy="890110"/>
            <a:chOff x="1260430" y="2994042"/>
            <a:chExt cx="1518894" cy="11667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 descr="sql-database (600×315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30" y="2994042"/>
              <a:ext cx="1518894" cy="79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260430" y="3791461"/>
              <a:ext cx="15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CI/DEV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73551" y="2359572"/>
            <a:ext cx="1157409" cy="946193"/>
            <a:chOff x="1260430" y="2994042"/>
            <a:chExt cx="1518894" cy="12417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0" name="Picture 6" descr="sql-database (600×315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30" y="2994042"/>
              <a:ext cx="1518894" cy="79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60430" y="3791461"/>
              <a:ext cx="1518894" cy="44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TEST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73551" y="4443666"/>
            <a:ext cx="1038092" cy="883552"/>
            <a:chOff x="1260430" y="2994042"/>
            <a:chExt cx="1518894" cy="129277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6" descr="sql-database (600×315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30" y="2994042"/>
              <a:ext cx="1518894" cy="79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60430" y="3791461"/>
              <a:ext cx="1518894" cy="49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PROD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35" y="2692426"/>
            <a:ext cx="1502559" cy="1585146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6" name="Arrow: Right 15"/>
          <p:cNvSpPr/>
          <p:nvPr/>
        </p:nvSpPr>
        <p:spPr>
          <a:xfrm rot="2235959">
            <a:off x="991872" y="2382320"/>
            <a:ext cx="693337" cy="34879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2970887" y="3267204"/>
            <a:ext cx="733083" cy="34879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 rot="19422837">
            <a:off x="1060420" y="4048490"/>
            <a:ext cx="662647" cy="34879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0" descr="Box@2x.png (172×196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263" y="3456863"/>
            <a:ext cx="323101" cy="36818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652625" y="3173093"/>
            <a:ext cx="1141141" cy="1227376"/>
            <a:chOff x="5147478" y="3411188"/>
            <a:chExt cx="1579324" cy="169867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21" name="Picture 22" descr="servers.png (512×512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694" y="3411188"/>
              <a:ext cx="1155672" cy="11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147478" y="4509076"/>
              <a:ext cx="1579324" cy="600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RELEASE MANAGER</a:t>
              </a:r>
            </a:p>
          </p:txBody>
        </p:sp>
      </p:grpSp>
      <p:sp>
        <p:nvSpPr>
          <p:cNvPr id="23" name="Arrow: Right 22"/>
          <p:cNvSpPr/>
          <p:nvPr/>
        </p:nvSpPr>
        <p:spPr>
          <a:xfrm>
            <a:off x="4597002" y="3483299"/>
            <a:ext cx="1584962" cy="31410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/>
          <p:cNvSpPr/>
          <p:nvPr/>
        </p:nvSpPr>
        <p:spPr>
          <a:xfrm rot="20307940">
            <a:off x="6700011" y="3067764"/>
            <a:ext cx="1238343" cy="351209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545425" y="4828667"/>
            <a:ext cx="1079704" cy="1305826"/>
            <a:chOff x="4493768" y="4377932"/>
            <a:chExt cx="1213743" cy="14679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26" name="Picture 24" descr="flat-faces-icons-circle-6-circle.png (1024×1024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857" y="4377932"/>
              <a:ext cx="835567" cy="835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493768" y="5238317"/>
              <a:ext cx="1213743" cy="607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APPROVAL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 rot="6300000">
            <a:off x="5905069" y="4180262"/>
            <a:ext cx="844389" cy="274791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67822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/>
          <p:cNvSpPr/>
          <p:nvPr/>
        </p:nvSpPr>
        <p:spPr>
          <a:xfrm rot="20368559">
            <a:off x="6570714" y="4926998"/>
            <a:ext cx="1343431" cy="33689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/>
          <p:cNvSpPr/>
          <p:nvPr/>
        </p:nvSpPr>
        <p:spPr>
          <a:xfrm rot="2198038" flipV="1">
            <a:off x="6667974" y="3982661"/>
            <a:ext cx="1293445" cy="315551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67822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1256" y="3912260"/>
            <a:ext cx="547011" cy="52230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Group 31"/>
          <p:cNvGrpSpPr/>
          <p:nvPr/>
        </p:nvGrpSpPr>
        <p:grpSpPr>
          <a:xfrm>
            <a:off x="350269" y="1533946"/>
            <a:ext cx="727562" cy="1433830"/>
            <a:chOff x="580877" y="1395241"/>
            <a:chExt cx="907569" cy="1788576"/>
          </a:xfrm>
        </p:grpSpPr>
        <p:grpSp>
          <p:nvGrpSpPr>
            <p:cNvPr id="33" name="Group 32"/>
            <p:cNvGrpSpPr/>
            <p:nvPr/>
          </p:nvGrpSpPr>
          <p:grpSpPr>
            <a:xfrm>
              <a:off x="580877" y="1395241"/>
              <a:ext cx="907569" cy="1313630"/>
              <a:chOff x="580878" y="2147565"/>
              <a:chExt cx="907569" cy="131363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35" name="Picture 8" descr="Database.png (600×450)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878" y="2780518"/>
                <a:ext cx="907569" cy="6806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8" descr="team3.png (1024×1024)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854" y="2147565"/>
                <a:ext cx="622931" cy="622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2" descr="https://www.red-gate.com/assets/INTERIM/assets/products/sql-source-control/images/sql-source-control-177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986" y="2729056"/>
              <a:ext cx="454761" cy="45476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/>
          <p:cNvGrpSpPr/>
          <p:nvPr/>
        </p:nvGrpSpPr>
        <p:grpSpPr>
          <a:xfrm>
            <a:off x="347656" y="3901065"/>
            <a:ext cx="730175" cy="1428452"/>
            <a:chOff x="605819" y="4243198"/>
            <a:chExt cx="907569" cy="1775490"/>
          </a:xfrm>
        </p:grpSpPr>
        <p:grpSp>
          <p:nvGrpSpPr>
            <p:cNvPr id="38" name="Group 37"/>
            <p:cNvGrpSpPr/>
            <p:nvPr/>
          </p:nvGrpSpPr>
          <p:grpSpPr>
            <a:xfrm>
              <a:off x="605819" y="4243198"/>
              <a:ext cx="907569" cy="1300489"/>
              <a:chOff x="572357" y="4740205"/>
              <a:chExt cx="907569" cy="130048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40" name="Picture 16" descr="flat-faces-icons-square-man-5-circle.png (1024×1024)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235" y="4740205"/>
                <a:ext cx="619812" cy="619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8" descr="Database.png (600×450)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357" y="5360017"/>
                <a:ext cx="907569" cy="6806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9" name="Picture 2" descr="https://www.red-gate.com/assets/INTERIM/assets/products/sql-source-control/images/sql-source-control-177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222" y="5563927"/>
              <a:ext cx="454761" cy="45476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2411959" y="2012328"/>
            <a:ext cx="663415" cy="707049"/>
            <a:chOff x="3954946" y="1365818"/>
            <a:chExt cx="1034180" cy="106328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rgbClr val="00CC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4946" y="1583331"/>
              <a:ext cx="490471" cy="60937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rgbClr val="00CC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98655" y="1365818"/>
              <a:ext cx="490471" cy="60937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rgbClr val="00CC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95627" y="1819733"/>
              <a:ext cx="490471" cy="609373"/>
            </a:xfrm>
            <a:prstGeom prst="rect">
              <a:avLst/>
            </a:prstGeom>
          </p:spPr>
        </p:pic>
      </p:grpSp>
      <p:sp>
        <p:nvSpPr>
          <p:cNvPr id="46" name="Arrow: Right 45"/>
          <p:cNvSpPr/>
          <p:nvPr/>
        </p:nvSpPr>
        <p:spPr>
          <a:xfrm rot="16200000">
            <a:off x="4003438" y="2687820"/>
            <a:ext cx="450518" cy="27552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Check-in </a:t>
            </a:r>
            <a:r>
              <a:rPr lang="en-US" dirty="0" err="1"/>
              <a:t>frequenti</a:t>
            </a:r>
            <a:endParaRPr lang="en-US" dirty="0"/>
          </a:p>
          <a:p>
            <a:r>
              <a:rPr lang="en-US" dirty="0"/>
              <a:t>Continuous Deployment</a:t>
            </a:r>
          </a:p>
          <a:p>
            <a:pPr lvl="1"/>
            <a:r>
              <a:rPr lang="en-US" dirty="0"/>
              <a:t>+Deploy in </a:t>
            </a:r>
            <a:r>
              <a:rPr lang="en-US" dirty="0" err="1"/>
              <a:t>ambienti</a:t>
            </a:r>
            <a:r>
              <a:rPr lang="en-US" dirty="0"/>
              <a:t> di UAT/</a:t>
            </a:r>
            <a:r>
              <a:rPr lang="en-US" dirty="0" err="1"/>
              <a:t>Collaudo</a:t>
            </a:r>
            <a:endParaRPr lang="en-US" dirty="0"/>
          </a:p>
          <a:p>
            <a:r>
              <a:rPr lang="en-US" dirty="0"/>
              <a:t>Continuous Delivery</a:t>
            </a:r>
          </a:p>
          <a:p>
            <a:pPr lvl="1"/>
            <a:r>
              <a:rPr lang="en-US" dirty="0"/>
              <a:t>+</a:t>
            </a:r>
            <a:r>
              <a:rPr lang="en-US" dirty="0" err="1"/>
              <a:t>Rilascio</a:t>
            </a:r>
            <a:r>
              <a:rPr lang="en-US" dirty="0"/>
              <a:t> in </a:t>
            </a:r>
            <a:r>
              <a:rPr lang="en-US" dirty="0" err="1"/>
              <a:t>ambienti</a:t>
            </a:r>
            <a:r>
              <a:rPr lang="en-US" dirty="0"/>
              <a:t> di </a:t>
            </a:r>
            <a:r>
              <a:rPr lang="en-US" dirty="0" err="1"/>
              <a:t>produzione</a:t>
            </a:r>
            <a:r>
              <a:rPr lang="en-US" dirty="0"/>
              <a:t> (Approval?)</a:t>
            </a:r>
          </a:p>
        </p:txBody>
      </p:sp>
    </p:spTree>
    <p:extLst>
      <p:ext uri="{BB962C8B-B14F-4D97-AF65-F5344CB8AC3E}">
        <p14:creationId xmlns:p14="http://schemas.microsoft.com/office/powerpoint/2010/main" val="53339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Source Control Manager/client/command line</a:t>
            </a:r>
          </a:p>
          <a:p>
            <a:pPr lvl="1"/>
            <a:r>
              <a:rPr lang="en-US" dirty="0"/>
              <a:t>Version store</a:t>
            </a:r>
          </a:p>
          <a:p>
            <a:pPr lvl="1"/>
            <a:r>
              <a:rPr lang="en-US" dirty="0"/>
              <a:t>Build server</a:t>
            </a:r>
          </a:p>
          <a:p>
            <a:pPr lvl="1"/>
            <a:r>
              <a:rPr lang="en-US" dirty="0"/>
              <a:t>Test execution</a:t>
            </a:r>
          </a:p>
          <a:p>
            <a:pPr lvl="1"/>
            <a:r>
              <a:rPr lang="en-US" dirty="0"/>
              <a:t>Repository per package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Release pipeline e release manager</a:t>
            </a:r>
          </a:p>
          <a:p>
            <a:pPr lvl="1"/>
            <a:r>
              <a:rPr lang="en-US" dirty="0"/>
              <a:t>Feedback </a:t>
            </a:r>
            <a:r>
              <a:rPr lang="en-US" dirty="0" err="1"/>
              <a:t>ed</a:t>
            </a:r>
            <a:r>
              <a:rPr lang="en-US" dirty="0"/>
              <a:t> Helpdesk tools</a:t>
            </a:r>
          </a:p>
          <a:p>
            <a:pPr lvl="1"/>
            <a:r>
              <a:rPr lang="en-US" dirty="0"/>
              <a:t>Monitoring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4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671" y="2770094"/>
            <a:ext cx="78530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Proviamo</a:t>
            </a:r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7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Riferimenti</a:t>
            </a:r>
            <a:endParaRPr lang="en-US" dirty="0"/>
          </a:p>
        </p:txBody>
      </p:sp>
      <p:sp>
        <p:nvSpPr>
          <p:cNvPr id="5" name="Text Placeholder 7"/>
          <p:cNvSpPr txBox="1">
            <a:spLocks noGrp="1"/>
          </p:cNvSpPr>
          <p:nvPr>
            <p:ph idx="1"/>
          </p:nvPr>
        </p:nvSpPr>
        <p:spPr>
          <a:xfrm>
            <a:off x="457200" y="1417638"/>
            <a:ext cx="8229600" cy="43433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MVP – Data Platform dal 2008</a:t>
            </a:r>
          </a:p>
          <a:p>
            <a:pPr marL="347755" lvl="1" indent="0">
              <a:buFont typeface="Arial"/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Blog ITA: </a:t>
            </a:r>
            <a:r>
              <a:rPr lang="it-IT" sz="28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http://blogs.dotnethell.it/suxstellino</a:t>
            </a:r>
            <a:endParaRPr lang="it-IT" sz="28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7755" lvl="1" indent="0">
              <a:buFont typeface="Arial"/>
              <a:buNone/>
            </a:pPr>
            <a:r>
              <a:rPr lang="it-IT" sz="28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Blog ENG: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http://suxstellino.wordpress.com/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7755" lvl="1" indent="0">
              <a:buFont typeface="Arial"/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Website: </a:t>
            </a:r>
            <a:r>
              <a:rPr lang="it-IT" sz="28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http://www.alessandroalpi.net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  <a:hlinkClick r:id="rId4"/>
            </a:endParaRPr>
          </a:p>
          <a:p>
            <a:pPr marL="347755" lvl="1" indent="0">
              <a:buFont typeface="Arial"/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www.engageitservices.it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7755" lvl="1" indent="0">
              <a:buFont typeface="Arial"/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http://www.getlatestversion.it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7755" lvl="1" indent="0">
              <a:buFont typeface="Arial"/>
              <a:buNone/>
            </a:pPr>
            <a:endParaRPr lang="en-US" sz="28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6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Risorse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578" y="2052248"/>
            <a:ext cx="2824915" cy="3541790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95923"/>
            <a:ext cx="2409051" cy="3598115"/>
          </a:xfrm>
          <a:prstGeom prst="rect">
            <a:avLst/>
          </a:prstGeom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820" y="1962260"/>
            <a:ext cx="2322409" cy="36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9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Risorse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92152" y="1417638"/>
            <a:ext cx="11712762" cy="516708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Blog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http://suxstellino.wordpress.com/tag/alm/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http://blogs.dotnethell.it/suxstellino/Category_2927.aspx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Source control resources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https://msdn.microsoft.com/it-it/library/dn894015.aspx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</a:rPr>
              <a:t>Articolo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</a:rPr>
              <a:t>su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Source Control)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5"/>
              </a:rPr>
              <a:t>http://www.red-gate.com/products/sql-development/sql-source-control/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6"/>
              </a:rPr>
              <a:t>http://apexsql.com/sql_tools_source_control.aspx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Unit testing resources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7"/>
              </a:rPr>
              <a:t>http://www.red-gate.com/products/sql-development/sql-test/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8"/>
              </a:rPr>
              <a:t>http://tsqlt.org/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9"/>
              </a:rPr>
              <a:t>https://msdn.microsoft.com/it-it/library/mt169842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</a:rPr>
              <a:t>Articolo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</a:rPr>
              <a:t>su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Unit Testing)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Automation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10"/>
              </a:rPr>
              <a:t>DLM Automation Build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(marketplace VSTS)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11"/>
              </a:rPr>
              <a:t>DLM Automation Release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(marketplace VSTS)</a:t>
            </a:r>
          </a:p>
        </p:txBody>
      </p:sp>
    </p:spTree>
    <p:extLst>
      <p:ext uri="{BB962C8B-B14F-4D97-AF65-F5344CB8AC3E}">
        <p14:creationId xmlns:p14="http://schemas.microsoft.com/office/powerpoint/2010/main" val="422001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err="1">
                <a:latin typeface="Segoe UI Light" pitchFamily="34" charset="0"/>
                <a:cs typeface="Segoe UI Light" panose="020B0502040204020203" pitchFamily="34" charset="0"/>
              </a:rPr>
              <a:t>Thanks</a:t>
            </a:r>
            <a:r>
              <a:rPr lang="it-IT" sz="3600" dirty="0">
                <a:latin typeface="Segoe UI Light" pitchFamily="34" charset="0"/>
                <a:cs typeface="Segoe UI Light" panose="020B0502040204020203" pitchFamily="34" charset="0"/>
              </a:rPr>
              <a:t>! Q&amp;A</a:t>
            </a:r>
            <a:endParaRPr lang="en-US" sz="3600" dirty="0">
              <a:latin typeface="Segoe UI Light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1594" y="454529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60348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#sqlsat589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/>
              <a:t>Sponsors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792" y="1442546"/>
            <a:ext cx="3632416" cy="893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792" y="4629791"/>
            <a:ext cx="1693660" cy="354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22" y="2784136"/>
            <a:ext cx="3092995" cy="1085262"/>
          </a:xfrm>
          <a:prstGeom prst="rect">
            <a:avLst/>
          </a:prstGeom>
        </p:spPr>
      </p:pic>
      <p:pic>
        <p:nvPicPr>
          <p:cNvPr id="2050" name="Picture 2" descr="https://s3-eu-west-1.amazonaws.com/despar/webroot/img/ita/loghi/despar-istituziona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33" y="4378646"/>
            <a:ext cx="2571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ma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14" y="1641286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14" y="4517340"/>
            <a:ext cx="2870616" cy="559764"/>
          </a:xfrm>
          <a:prstGeom prst="rect">
            <a:avLst/>
          </a:prstGeom>
        </p:spPr>
      </p:pic>
      <p:pic>
        <p:nvPicPr>
          <p:cNvPr id="22" name="Picture 3" descr="logo_real_comm_easy_for_rea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12" y="3037542"/>
            <a:ext cx="2881387" cy="101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39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27" y="2679550"/>
            <a:ext cx="1701527" cy="13993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12" y="2784136"/>
            <a:ext cx="3092995" cy="10852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4136"/>
            <a:ext cx="2552015" cy="9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8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domanda</a:t>
            </a:r>
            <a:r>
              <a:rPr lang="en-US" dirty="0"/>
              <a:t> prima di </a:t>
            </a:r>
            <a:r>
              <a:rPr lang="en-US" dirty="0" err="1"/>
              <a:t>iniziare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Dev? DBA? </a:t>
            </a:r>
            <a:r>
              <a:rPr lang="en-US" dirty="0" err="1"/>
              <a:t>Altro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Source Control? Quale?</a:t>
            </a:r>
          </a:p>
          <a:p>
            <a:pPr marL="0" indent="0">
              <a:buNone/>
            </a:pPr>
            <a:r>
              <a:rPr lang="en-US" dirty="0"/>
              <a:t>Database </a:t>
            </a:r>
            <a:r>
              <a:rPr lang="en-US" dirty="0" err="1"/>
              <a:t>centralizzato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Team City? Visual Studio Team Services? </a:t>
            </a:r>
            <a:r>
              <a:rPr lang="en-US" dirty="0" err="1"/>
              <a:t>Altro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IDE?</a:t>
            </a:r>
          </a:p>
          <a:p>
            <a:pPr marL="0" indent="0">
              <a:buNone/>
            </a:pPr>
            <a:r>
              <a:rPr lang="en-US" dirty="0" err="1"/>
              <a:t>Progetti</a:t>
            </a:r>
            <a:r>
              <a:rPr lang="en-US" dirty="0"/>
              <a:t> database? SSMS con database </a:t>
            </a:r>
            <a:r>
              <a:rPr lang="en-US" dirty="0" err="1"/>
              <a:t>connessi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74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4" name="Picture 2" descr="https://blog.xebialabs.com/wp-content/uploads/2016/03/DevOps-cycle-PPT-COLOU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4" y="578222"/>
            <a:ext cx="8452586" cy="592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Definizione</a:t>
            </a:r>
            <a:endParaRPr lang="en-US" dirty="0"/>
          </a:p>
        </p:txBody>
      </p:sp>
      <p:sp>
        <p:nvSpPr>
          <p:cNvPr id="7" name="Segnaposto contenuto 4"/>
          <p:cNvSpPr>
            <a:spLocks noGrp="1"/>
          </p:cNvSpPr>
          <p:nvPr>
            <p:ph idx="1"/>
          </p:nvPr>
        </p:nvSpPr>
        <p:spPr>
          <a:xfrm>
            <a:off x="885265" y="1471754"/>
            <a:ext cx="7271870" cy="343429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DevOps è un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approccio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culturale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in cui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l’intera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Line of Business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si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assume la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responsabilità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della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creazione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del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Valore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per il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cliente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In tale scenario, Development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ed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Operation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sperimentano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di continuo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nuovi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modi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per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collaborare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andando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rendere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standard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ed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padroneggiare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processi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attraverso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la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ripetitività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e la 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pratica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57273585"/>
              </p:ext>
            </p:extLst>
          </p:nvPr>
        </p:nvGraphicFramePr>
        <p:xfrm>
          <a:off x="457200" y="4020999"/>
          <a:ext cx="8128000" cy="270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6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Comunicazione</a:t>
            </a:r>
            <a:r>
              <a:rPr lang="en-US" dirty="0"/>
              <a:t>/</a:t>
            </a:r>
            <a:r>
              <a:rPr lang="en-US" dirty="0" err="1"/>
              <a:t>Integrazione</a:t>
            </a:r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141968"/>
              </p:ext>
            </p:extLst>
          </p:nvPr>
        </p:nvGraphicFramePr>
        <p:xfrm>
          <a:off x="457200" y="2191046"/>
          <a:ext cx="3751729" cy="275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08929" y="2398114"/>
            <a:ext cx="5898995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Abbattere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barriere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funzionali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Creare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fiducia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reciproca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nella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filiera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Condividere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responsabilità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conoscenza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Migliorare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automatizzare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processi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Feedback continuo</a:t>
            </a:r>
          </a:p>
        </p:txBody>
      </p:sp>
    </p:spTree>
    <p:extLst>
      <p:ext uri="{BB962C8B-B14F-4D97-AF65-F5344CB8AC3E}">
        <p14:creationId xmlns:p14="http://schemas.microsoft.com/office/powerpoint/2010/main" val="41516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non </a:t>
            </a:r>
            <a:r>
              <a:rPr lang="en-US" dirty="0" err="1"/>
              <a:t>arrivare</a:t>
            </a:r>
            <a:r>
              <a:rPr lang="en-US" dirty="0"/>
              <a:t> a…</a:t>
            </a:r>
          </a:p>
        </p:txBody>
      </p:sp>
      <p:pic>
        <p:nvPicPr>
          <p:cNvPr id="2050" name="Picture 2" descr="http://s2.quickmeme.com/img/91/91937cf37ba5d6727302ec24851b9a1ff46ae5cdaf1578b7bc7dc2c31a7746b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77081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9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Collaborazione</a:t>
            </a:r>
            <a:r>
              <a:rPr lang="en-US" dirty="0"/>
              <a:t>/</a:t>
            </a:r>
            <a:r>
              <a:rPr lang="en-US" dirty="0" err="1"/>
              <a:t>Automatizzazione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306" y="1907683"/>
            <a:ext cx="4055615" cy="4008582"/>
            <a:chOff x="656121" y="1491122"/>
            <a:chExt cx="5625090" cy="5559857"/>
          </a:xfrm>
        </p:grpSpPr>
        <p:sp>
          <p:nvSpPr>
            <p:cNvPr id="7" name="Freeform 7"/>
            <p:cNvSpPr/>
            <p:nvPr/>
          </p:nvSpPr>
          <p:spPr>
            <a:xfrm>
              <a:off x="656121" y="1491122"/>
              <a:ext cx="1443940" cy="1443940"/>
            </a:xfrm>
            <a:custGeom>
              <a:avLst/>
              <a:gdLst>
                <a:gd name="connsiteX0" fmla="*/ 2014180 w 2837656"/>
                <a:gd name="connsiteY0" fmla="*/ 452431 h 2837656"/>
                <a:gd name="connsiteX1" fmla="*/ 2234905 w 2837656"/>
                <a:gd name="connsiteY1" fmla="*/ 267212 h 2837656"/>
                <a:gd name="connsiteX2" fmla="*/ 2411238 w 2837656"/>
                <a:gd name="connsiteY2" fmla="*/ 415173 h 2837656"/>
                <a:gd name="connsiteX3" fmla="*/ 2267161 w 2837656"/>
                <a:gd name="connsiteY3" fmla="*/ 664707 h 2837656"/>
                <a:gd name="connsiteX4" fmla="*/ 2496082 w 2837656"/>
                <a:gd name="connsiteY4" fmla="*/ 1061210 h 2837656"/>
                <a:gd name="connsiteX5" fmla="*/ 2784224 w 2837656"/>
                <a:gd name="connsiteY5" fmla="*/ 1061203 h 2837656"/>
                <a:gd name="connsiteX6" fmla="*/ 2824195 w 2837656"/>
                <a:gd name="connsiteY6" fmla="*/ 1287893 h 2837656"/>
                <a:gd name="connsiteX7" fmla="*/ 2553428 w 2837656"/>
                <a:gd name="connsiteY7" fmla="*/ 1386436 h 2837656"/>
                <a:gd name="connsiteX8" fmla="*/ 2473925 w 2837656"/>
                <a:gd name="connsiteY8" fmla="*/ 1837322 h 2837656"/>
                <a:gd name="connsiteX9" fmla="*/ 2694659 w 2837656"/>
                <a:gd name="connsiteY9" fmla="*/ 2022531 h 2837656"/>
                <a:gd name="connsiteX10" fmla="*/ 2579565 w 2837656"/>
                <a:gd name="connsiteY10" fmla="*/ 2221879 h 2837656"/>
                <a:gd name="connsiteX11" fmla="*/ 2308803 w 2837656"/>
                <a:gd name="connsiteY11" fmla="*/ 2123321 h 2837656"/>
                <a:gd name="connsiteX12" fmla="*/ 1958076 w 2837656"/>
                <a:gd name="connsiteY12" fmla="*/ 2417616 h 2837656"/>
                <a:gd name="connsiteX13" fmla="*/ 2008118 w 2837656"/>
                <a:gd name="connsiteY13" fmla="*/ 2701380 h 2837656"/>
                <a:gd name="connsiteX14" fmla="*/ 1791814 w 2837656"/>
                <a:gd name="connsiteY14" fmla="*/ 2780108 h 2837656"/>
                <a:gd name="connsiteX15" fmla="*/ 1647749 w 2837656"/>
                <a:gd name="connsiteY15" fmla="*/ 2530566 h 2837656"/>
                <a:gd name="connsiteX16" fmla="*/ 1189907 w 2837656"/>
                <a:gd name="connsiteY16" fmla="*/ 2530566 h 2837656"/>
                <a:gd name="connsiteX17" fmla="*/ 1045842 w 2837656"/>
                <a:gd name="connsiteY17" fmla="*/ 2780108 h 2837656"/>
                <a:gd name="connsiteX18" fmla="*/ 829538 w 2837656"/>
                <a:gd name="connsiteY18" fmla="*/ 2701380 h 2837656"/>
                <a:gd name="connsiteX19" fmla="*/ 879580 w 2837656"/>
                <a:gd name="connsiteY19" fmla="*/ 2417617 h 2837656"/>
                <a:gd name="connsiteX20" fmla="*/ 528853 w 2837656"/>
                <a:gd name="connsiteY20" fmla="*/ 2123322 h 2837656"/>
                <a:gd name="connsiteX21" fmla="*/ 258091 w 2837656"/>
                <a:gd name="connsiteY21" fmla="*/ 2221879 h 2837656"/>
                <a:gd name="connsiteX22" fmla="*/ 142997 w 2837656"/>
                <a:gd name="connsiteY22" fmla="*/ 2022531 h 2837656"/>
                <a:gd name="connsiteX23" fmla="*/ 363731 w 2837656"/>
                <a:gd name="connsiteY23" fmla="*/ 1837323 h 2837656"/>
                <a:gd name="connsiteX24" fmla="*/ 284227 w 2837656"/>
                <a:gd name="connsiteY24" fmla="*/ 1386437 h 2837656"/>
                <a:gd name="connsiteX25" fmla="*/ 13461 w 2837656"/>
                <a:gd name="connsiteY25" fmla="*/ 1287893 h 2837656"/>
                <a:gd name="connsiteX26" fmla="*/ 53432 w 2837656"/>
                <a:gd name="connsiteY26" fmla="*/ 1061203 h 2837656"/>
                <a:gd name="connsiteX27" fmla="*/ 341574 w 2837656"/>
                <a:gd name="connsiteY27" fmla="*/ 1061210 h 2837656"/>
                <a:gd name="connsiteX28" fmla="*/ 570495 w 2837656"/>
                <a:gd name="connsiteY28" fmla="*/ 664707 h 2837656"/>
                <a:gd name="connsiteX29" fmla="*/ 426418 w 2837656"/>
                <a:gd name="connsiteY29" fmla="*/ 415173 h 2837656"/>
                <a:gd name="connsiteX30" fmla="*/ 602751 w 2837656"/>
                <a:gd name="connsiteY30" fmla="*/ 267212 h 2837656"/>
                <a:gd name="connsiteX31" fmla="*/ 823476 w 2837656"/>
                <a:gd name="connsiteY31" fmla="*/ 452431 h 2837656"/>
                <a:gd name="connsiteX32" fmla="*/ 1253707 w 2837656"/>
                <a:gd name="connsiteY32" fmla="*/ 295840 h 2837656"/>
                <a:gd name="connsiteX33" fmla="*/ 1303735 w 2837656"/>
                <a:gd name="connsiteY33" fmla="*/ 12075 h 2837656"/>
                <a:gd name="connsiteX34" fmla="*/ 1533921 w 2837656"/>
                <a:gd name="connsiteY34" fmla="*/ 12075 h 2837656"/>
                <a:gd name="connsiteX35" fmla="*/ 1583949 w 2837656"/>
                <a:gd name="connsiteY35" fmla="*/ 295840 h 2837656"/>
                <a:gd name="connsiteX36" fmla="*/ 2014180 w 2837656"/>
                <a:gd name="connsiteY36" fmla="*/ 452431 h 283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37656" h="2837656">
                  <a:moveTo>
                    <a:pt x="2014180" y="452431"/>
                  </a:moveTo>
                  <a:lnTo>
                    <a:pt x="2234905" y="267212"/>
                  </a:lnTo>
                  <a:lnTo>
                    <a:pt x="2411238" y="415173"/>
                  </a:lnTo>
                  <a:lnTo>
                    <a:pt x="2267161" y="664707"/>
                  </a:lnTo>
                  <a:cubicBezTo>
                    <a:pt x="2369608" y="779953"/>
                    <a:pt x="2447500" y="914865"/>
                    <a:pt x="2496082" y="1061210"/>
                  </a:cubicBezTo>
                  <a:lnTo>
                    <a:pt x="2784224" y="1061203"/>
                  </a:lnTo>
                  <a:lnTo>
                    <a:pt x="2824195" y="1287893"/>
                  </a:lnTo>
                  <a:lnTo>
                    <a:pt x="2553428" y="1386436"/>
                  </a:lnTo>
                  <a:cubicBezTo>
                    <a:pt x="2557828" y="1540572"/>
                    <a:pt x="2530777" y="1693987"/>
                    <a:pt x="2473925" y="1837322"/>
                  </a:cubicBezTo>
                  <a:lnTo>
                    <a:pt x="2694659" y="2022531"/>
                  </a:lnTo>
                  <a:lnTo>
                    <a:pt x="2579565" y="2221879"/>
                  </a:lnTo>
                  <a:lnTo>
                    <a:pt x="2308803" y="2123321"/>
                  </a:lnTo>
                  <a:cubicBezTo>
                    <a:pt x="2213098" y="2244224"/>
                    <a:pt x="2093761" y="2344359"/>
                    <a:pt x="1958076" y="2417616"/>
                  </a:cubicBezTo>
                  <a:lnTo>
                    <a:pt x="2008118" y="2701380"/>
                  </a:lnTo>
                  <a:lnTo>
                    <a:pt x="1791814" y="2780108"/>
                  </a:lnTo>
                  <a:lnTo>
                    <a:pt x="1647749" y="2530566"/>
                  </a:lnTo>
                  <a:cubicBezTo>
                    <a:pt x="1496719" y="2561665"/>
                    <a:pt x="1340937" y="2561665"/>
                    <a:pt x="1189907" y="2530566"/>
                  </a:cubicBezTo>
                  <a:lnTo>
                    <a:pt x="1045842" y="2780108"/>
                  </a:lnTo>
                  <a:lnTo>
                    <a:pt x="829538" y="2701380"/>
                  </a:lnTo>
                  <a:lnTo>
                    <a:pt x="879580" y="2417617"/>
                  </a:lnTo>
                  <a:cubicBezTo>
                    <a:pt x="743894" y="2344360"/>
                    <a:pt x="624558" y="2244225"/>
                    <a:pt x="528853" y="2123322"/>
                  </a:cubicBezTo>
                  <a:lnTo>
                    <a:pt x="258091" y="2221879"/>
                  </a:lnTo>
                  <a:lnTo>
                    <a:pt x="142997" y="2022531"/>
                  </a:lnTo>
                  <a:lnTo>
                    <a:pt x="363731" y="1837323"/>
                  </a:lnTo>
                  <a:cubicBezTo>
                    <a:pt x="306878" y="1693988"/>
                    <a:pt x="279827" y="1540572"/>
                    <a:pt x="284227" y="1386437"/>
                  </a:cubicBezTo>
                  <a:lnTo>
                    <a:pt x="13461" y="1287893"/>
                  </a:lnTo>
                  <a:lnTo>
                    <a:pt x="53432" y="1061203"/>
                  </a:lnTo>
                  <a:lnTo>
                    <a:pt x="341574" y="1061210"/>
                  </a:lnTo>
                  <a:cubicBezTo>
                    <a:pt x="390156" y="914865"/>
                    <a:pt x="468048" y="779953"/>
                    <a:pt x="570495" y="664707"/>
                  </a:cubicBezTo>
                  <a:lnTo>
                    <a:pt x="426418" y="415173"/>
                  </a:lnTo>
                  <a:lnTo>
                    <a:pt x="602751" y="267212"/>
                  </a:lnTo>
                  <a:lnTo>
                    <a:pt x="823476" y="452431"/>
                  </a:lnTo>
                  <a:cubicBezTo>
                    <a:pt x="954761" y="371552"/>
                    <a:pt x="1101149" y="318271"/>
                    <a:pt x="1253707" y="295840"/>
                  </a:cubicBezTo>
                  <a:lnTo>
                    <a:pt x="1303735" y="12075"/>
                  </a:lnTo>
                  <a:lnTo>
                    <a:pt x="1533921" y="12075"/>
                  </a:lnTo>
                  <a:lnTo>
                    <a:pt x="1583949" y="295840"/>
                  </a:lnTo>
                  <a:cubicBezTo>
                    <a:pt x="1736507" y="318272"/>
                    <a:pt x="1882895" y="371553"/>
                    <a:pt x="2014180" y="45243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637805" tIns="732017" rIns="637805" bIns="781645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chemeClr val="bg1"/>
                  </a:solidFill>
                </a:rPr>
                <a:t>DEV</a:t>
              </a:r>
            </a:p>
          </p:txBody>
        </p:sp>
        <p:sp>
          <p:nvSpPr>
            <p:cNvPr id="8" name="Freeform 9"/>
            <p:cNvSpPr/>
            <p:nvPr/>
          </p:nvSpPr>
          <p:spPr>
            <a:xfrm>
              <a:off x="1685343" y="2935062"/>
              <a:ext cx="1443940" cy="1443940"/>
            </a:xfrm>
            <a:custGeom>
              <a:avLst/>
              <a:gdLst>
                <a:gd name="connsiteX0" fmla="*/ 2014180 w 2837656"/>
                <a:gd name="connsiteY0" fmla="*/ 452431 h 2837656"/>
                <a:gd name="connsiteX1" fmla="*/ 2234905 w 2837656"/>
                <a:gd name="connsiteY1" fmla="*/ 267212 h 2837656"/>
                <a:gd name="connsiteX2" fmla="*/ 2411238 w 2837656"/>
                <a:gd name="connsiteY2" fmla="*/ 415173 h 2837656"/>
                <a:gd name="connsiteX3" fmla="*/ 2267161 w 2837656"/>
                <a:gd name="connsiteY3" fmla="*/ 664707 h 2837656"/>
                <a:gd name="connsiteX4" fmla="*/ 2496082 w 2837656"/>
                <a:gd name="connsiteY4" fmla="*/ 1061210 h 2837656"/>
                <a:gd name="connsiteX5" fmla="*/ 2784224 w 2837656"/>
                <a:gd name="connsiteY5" fmla="*/ 1061203 h 2837656"/>
                <a:gd name="connsiteX6" fmla="*/ 2824195 w 2837656"/>
                <a:gd name="connsiteY6" fmla="*/ 1287893 h 2837656"/>
                <a:gd name="connsiteX7" fmla="*/ 2553428 w 2837656"/>
                <a:gd name="connsiteY7" fmla="*/ 1386436 h 2837656"/>
                <a:gd name="connsiteX8" fmla="*/ 2473925 w 2837656"/>
                <a:gd name="connsiteY8" fmla="*/ 1837322 h 2837656"/>
                <a:gd name="connsiteX9" fmla="*/ 2694659 w 2837656"/>
                <a:gd name="connsiteY9" fmla="*/ 2022531 h 2837656"/>
                <a:gd name="connsiteX10" fmla="*/ 2579565 w 2837656"/>
                <a:gd name="connsiteY10" fmla="*/ 2221879 h 2837656"/>
                <a:gd name="connsiteX11" fmla="*/ 2308803 w 2837656"/>
                <a:gd name="connsiteY11" fmla="*/ 2123321 h 2837656"/>
                <a:gd name="connsiteX12" fmla="*/ 1958076 w 2837656"/>
                <a:gd name="connsiteY12" fmla="*/ 2417616 h 2837656"/>
                <a:gd name="connsiteX13" fmla="*/ 2008118 w 2837656"/>
                <a:gd name="connsiteY13" fmla="*/ 2701380 h 2837656"/>
                <a:gd name="connsiteX14" fmla="*/ 1791814 w 2837656"/>
                <a:gd name="connsiteY14" fmla="*/ 2780108 h 2837656"/>
                <a:gd name="connsiteX15" fmla="*/ 1647749 w 2837656"/>
                <a:gd name="connsiteY15" fmla="*/ 2530566 h 2837656"/>
                <a:gd name="connsiteX16" fmla="*/ 1189907 w 2837656"/>
                <a:gd name="connsiteY16" fmla="*/ 2530566 h 2837656"/>
                <a:gd name="connsiteX17" fmla="*/ 1045842 w 2837656"/>
                <a:gd name="connsiteY17" fmla="*/ 2780108 h 2837656"/>
                <a:gd name="connsiteX18" fmla="*/ 829538 w 2837656"/>
                <a:gd name="connsiteY18" fmla="*/ 2701380 h 2837656"/>
                <a:gd name="connsiteX19" fmla="*/ 879580 w 2837656"/>
                <a:gd name="connsiteY19" fmla="*/ 2417617 h 2837656"/>
                <a:gd name="connsiteX20" fmla="*/ 528853 w 2837656"/>
                <a:gd name="connsiteY20" fmla="*/ 2123322 h 2837656"/>
                <a:gd name="connsiteX21" fmla="*/ 258091 w 2837656"/>
                <a:gd name="connsiteY21" fmla="*/ 2221879 h 2837656"/>
                <a:gd name="connsiteX22" fmla="*/ 142997 w 2837656"/>
                <a:gd name="connsiteY22" fmla="*/ 2022531 h 2837656"/>
                <a:gd name="connsiteX23" fmla="*/ 363731 w 2837656"/>
                <a:gd name="connsiteY23" fmla="*/ 1837323 h 2837656"/>
                <a:gd name="connsiteX24" fmla="*/ 284227 w 2837656"/>
                <a:gd name="connsiteY24" fmla="*/ 1386437 h 2837656"/>
                <a:gd name="connsiteX25" fmla="*/ 13461 w 2837656"/>
                <a:gd name="connsiteY25" fmla="*/ 1287893 h 2837656"/>
                <a:gd name="connsiteX26" fmla="*/ 53432 w 2837656"/>
                <a:gd name="connsiteY26" fmla="*/ 1061203 h 2837656"/>
                <a:gd name="connsiteX27" fmla="*/ 341574 w 2837656"/>
                <a:gd name="connsiteY27" fmla="*/ 1061210 h 2837656"/>
                <a:gd name="connsiteX28" fmla="*/ 570495 w 2837656"/>
                <a:gd name="connsiteY28" fmla="*/ 664707 h 2837656"/>
                <a:gd name="connsiteX29" fmla="*/ 426418 w 2837656"/>
                <a:gd name="connsiteY29" fmla="*/ 415173 h 2837656"/>
                <a:gd name="connsiteX30" fmla="*/ 602751 w 2837656"/>
                <a:gd name="connsiteY30" fmla="*/ 267212 h 2837656"/>
                <a:gd name="connsiteX31" fmla="*/ 823476 w 2837656"/>
                <a:gd name="connsiteY31" fmla="*/ 452431 h 2837656"/>
                <a:gd name="connsiteX32" fmla="*/ 1253707 w 2837656"/>
                <a:gd name="connsiteY32" fmla="*/ 295840 h 2837656"/>
                <a:gd name="connsiteX33" fmla="*/ 1303735 w 2837656"/>
                <a:gd name="connsiteY33" fmla="*/ 12075 h 2837656"/>
                <a:gd name="connsiteX34" fmla="*/ 1533921 w 2837656"/>
                <a:gd name="connsiteY34" fmla="*/ 12075 h 2837656"/>
                <a:gd name="connsiteX35" fmla="*/ 1583949 w 2837656"/>
                <a:gd name="connsiteY35" fmla="*/ 295840 h 2837656"/>
                <a:gd name="connsiteX36" fmla="*/ 2014180 w 2837656"/>
                <a:gd name="connsiteY36" fmla="*/ 452431 h 283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37656" h="2837656">
                  <a:moveTo>
                    <a:pt x="2014180" y="452431"/>
                  </a:moveTo>
                  <a:lnTo>
                    <a:pt x="2234905" y="267212"/>
                  </a:lnTo>
                  <a:lnTo>
                    <a:pt x="2411238" y="415173"/>
                  </a:lnTo>
                  <a:lnTo>
                    <a:pt x="2267161" y="664707"/>
                  </a:lnTo>
                  <a:cubicBezTo>
                    <a:pt x="2369608" y="779953"/>
                    <a:pt x="2447500" y="914865"/>
                    <a:pt x="2496082" y="1061210"/>
                  </a:cubicBezTo>
                  <a:lnTo>
                    <a:pt x="2784224" y="1061203"/>
                  </a:lnTo>
                  <a:lnTo>
                    <a:pt x="2824195" y="1287893"/>
                  </a:lnTo>
                  <a:lnTo>
                    <a:pt x="2553428" y="1386436"/>
                  </a:lnTo>
                  <a:cubicBezTo>
                    <a:pt x="2557828" y="1540572"/>
                    <a:pt x="2530777" y="1693987"/>
                    <a:pt x="2473925" y="1837322"/>
                  </a:cubicBezTo>
                  <a:lnTo>
                    <a:pt x="2694659" y="2022531"/>
                  </a:lnTo>
                  <a:lnTo>
                    <a:pt x="2579565" y="2221879"/>
                  </a:lnTo>
                  <a:lnTo>
                    <a:pt x="2308803" y="2123321"/>
                  </a:lnTo>
                  <a:cubicBezTo>
                    <a:pt x="2213098" y="2244224"/>
                    <a:pt x="2093761" y="2344359"/>
                    <a:pt x="1958076" y="2417616"/>
                  </a:cubicBezTo>
                  <a:lnTo>
                    <a:pt x="2008118" y="2701380"/>
                  </a:lnTo>
                  <a:lnTo>
                    <a:pt x="1791814" y="2780108"/>
                  </a:lnTo>
                  <a:lnTo>
                    <a:pt x="1647749" y="2530566"/>
                  </a:lnTo>
                  <a:cubicBezTo>
                    <a:pt x="1496719" y="2561665"/>
                    <a:pt x="1340937" y="2561665"/>
                    <a:pt x="1189907" y="2530566"/>
                  </a:cubicBezTo>
                  <a:lnTo>
                    <a:pt x="1045842" y="2780108"/>
                  </a:lnTo>
                  <a:lnTo>
                    <a:pt x="829538" y="2701380"/>
                  </a:lnTo>
                  <a:lnTo>
                    <a:pt x="879580" y="2417617"/>
                  </a:lnTo>
                  <a:cubicBezTo>
                    <a:pt x="743894" y="2344360"/>
                    <a:pt x="624558" y="2244225"/>
                    <a:pt x="528853" y="2123322"/>
                  </a:cubicBezTo>
                  <a:lnTo>
                    <a:pt x="258091" y="2221879"/>
                  </a:lnTo>
                  <a:lnTo>
                    <a:pt x="142997" y="2022531"/>
                  </a:lnTo>
                  <a:lnTo>
                    <a:pt x="363731" y="1837323"/>
                  </a:lnTo>
                  <a:cubicBezTo>
                    <a:pt x="306878" y="1693988"/>
                    <a:pt x="279827" y="1540572"/>
                    <a:pt x="284227" y="1386437"/>
                  </a:cubicBezTo>
                  <a:lnTo>
                    <a:pt x="13461" y="1287893"/>
                  </a:lnTo>
                  <a:lnTo>
                    <a:pt x="53432" y="1061203"/>
                  </a:lnTo>
                  <a:lnTo>
                    <a:pt x="341574" y="1061210"/>
                  </a:lnTo>
                  <a:cubicBezTo>
                    <a:pt x="390156" y="914865"/>
                    <a:pt x="468048" y="779953"/>
                    <a:pt x="570495" y="664707"/>
                  </a:cubicBezTo>
                  <a:lnTo>
                    <a:pt x="426418" y="415173"/>
                  </a:lnTo>
                  <a:lnTo>
                    <a:pt x="602751" y="267212"/>
                  </a:lnTo>
                  <a:lnTo>
                    <a:pt x="823476" y="452431"/>
                  </a:lnTo>
                  <a:cubicBezTo>
                    <a:pt x="954761" y="371552"/>
                    <a:pt x="1101149" y="318271"/>
                    <a:pt x="1253707" y="295840"/>
                  </a:cubicBezTo>
                  <a:lnTo>
                    <a:pt x="1303735" y="12075"/>
                  </a:lnTo>
                  <a:lnTo>
                    <a:pt x="1533921" y="12075"/>
                  </a:lnTo>
                  <a:lnTo>
                    <a:pt x="1583949" y="295840"/>
                  </a:lnTo>
                  <a:cubicBezTo>
                    <a:pt x="1736507" y="318272"/>
                    <a:pt x="1882895" y="371553"/>
                    <a:pt x="2014180" y="45243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637805" tIns="732017" rIns="637805" bIns="781645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ts val="600"/>
                </a:spcBef>
                <a:spcAft>
                  <a:spcPct val="35000"/>
                </a:spcAft>
              </a:pPr>
              <a:r>
                <a:rPr lang="en-US" sz="1600" dirty="0"/>
                <a:t>VC</a:t>
              </a:r>
              <a:endParaRPr lang="en-US" sz="1600" kern="1200" dirty="0"/>
            </a:p>
          </p:txBody>
        </p:sp>
        <p:sp>
          <p:nvSpPr>
            <p:cNvPr id="9" name="Freeform 10"/>
            <p:cNvSpPr/>
            <p:nvPr/>
          </p:nvSpPr>
          <p:spPr>
            <a:xfrm>
              <a:off x="3138974" y="1983774"/>
              <a:ext cx="1443940" cy="1443940"/>
            </a:xfrm>
            <a:custGeom>
              <a:avLst/>
              <a:gdLst>
                <a:gd name="connsiteX0" fmla="*/ 2014180 w 2837656"/>
                <a:gd name="connsiteY0" fmla="*/ 452431 h 2837656"/>
                <a:gd name="connsiteX1" fmla="*/ 2234905 w 2837656"/>
                <a:gd name="connsiteY1" fmla="*/ 267212 h 2837656"/>
                <a:gd name="connsiteX2" fmla="*/ 2411238 w 2837656"/>
                <a:gd name="connsiteY2" fmla="*/ 415173 h 2837656"/>
                <a:gd name="connsiteX3" fmla="*/ 2267161 w 2837656"/>
                <a:gd name="connsiteY3" fmla="*/ 664707 h 2837656"/>
                <a:gd name="connsiteX4" fmla="*/ 2496082 w 2837656"/>
                <a:gd name="connsiteY4" fmla="*/ 1061210 h 2837656"/>
                <a:gd name="connsiteX5" fmla="*/ 2784224 w 2837656"/>
                <a:gd name="connsiteY5" fmla="*/ 1061203 h 2837656"/>
                <a:gd name="connsiteX6" fmla="*/ 2824195 w 2837656"/>
                <a:gd name="connsiteY6" fmla="*/ 1287893 h 2837656"/>
                <a:gd name="connsiteX7" fmla="*/ 2553428 w 2837656"/>
                <a:gd name="connsiteY7" fmla="*/ 1386436 h 2837656"/>
                <a:gd name="connsiteX8" fmla="*/ 2473925 w 2837656"/>
                <a:gd name="connsiteY8" fmla="*/ 1837322 h 2837656"/>
                <a:gd name="connsiteX9" fmla="*/ 2694659 w 2837656"/>
                <a:gd name="connsiteY9" fmla="*/ 2022531 h 2837656"/>
                <a:gd name="connsiteX10" fmla="*/ 2579565 w 2837656"/>
                <a:gd name="connsiteY10" fmla="*/ 2221879 h 2837656"/>
                <a:gd name="connsiteX11" fmla="*/ 2308803 w 2837656"/>
                <a:gd name="connsiteY11" fmla="*/ 2123321 h 2837656"/>
                <a:gd name="connsiteX12" fmla="*/ 1958076 w 2837656"/>
                <a:gd name="connsiteY12" fmla="*/ 2417616 h 2837656"/>
                <a:gd name="connsiteX13" fmla="*/ 2008118 w 2837656"/>
                <a:gd name="connsiteY13" fmla="*/ 2701380 h 2837656"/>
                <a:gd name="connsiteX14" fmla="*/ 1791814 w 2837656"/>
                <a:gd name="connsiteY14" fmla="*/ 2780108 h 2837656"/>
                <a:gd name="connsiteX15" fmla="*/ 1647749 w 2837656"/>
                <a:gd name="connsiteY15" fmla="*/ 2530566 h 2837656"/>
                <a:gd name="connsiteX16" fmla="*/ 1189907 w 2837656"/>
                <a:gd name="connsiteY16" fmla="*/ 2530566 h 2837656"/>
                <a:gd name="connsiteX17" fmla="*/ 1045842 w 2837656"/>
                <a:gd name="connsiteY17" fmla="*/ 2780108 h 2837656"/>
                <a:gd name="connsiteX18" fmla="*/ 829538 w 2837656"/>
                <a:gd name="connsiteY18" fmla="*/ 2701380 h 2837656"/>
                <a:gd name="connsiteX19" fmla="*/ 879580 w 2837656"/>
                <a:gd name="connsiteY19" fmla="*/ 2417617 h 2837656"/>
                <a:gd name="connsiteX20" fmla="*/ 528853 w 2837656"/>
                <a:gd name="connsiteY20" fmla="*/ 2123322 h 2837656"/>
                <a:gd name="connsiteX21" fmla="*/ 258091 w 2837656"/>
                <a:gd name="connsiteY21" fmla="*/ 2221879 h 2837656"/>
                <a:gd name="connsiteX22" fmla="*/ 142997 w 2837656"/>
                <a:gd name="connsiteY22" fmla="*/ 2022531 h 2837656"/>
                <a:gd name="connsiteX23" fmla="*/ 363731 w 2837656"/>
                <a:gd name="connsiteY23" fmla="*/ 1837323 h 2837656"/>
                <a:gd name="connsiteX24" fmla="*/ 284227 w 2837656"/>
                <a:gd name="connsiteY24" fmla="*/ 1386437 h 2837656"/>
                <a:gd name="connsiteX25" fmla="*/ 13461 w 2837656"/>
                <a:gd name="connsiteY25" fmla="*/ 1287893 h 2837656"/>
                <a:gd name="connsiteX26" fmla="*/ 53432 w 2837656"/>
                <a:gd name="connsiteY26" fmla="*/ 1061203 h 2837656"/>
                <a:gd name="connsiteX27" fmla="*/ 341574 w 2837656"/>
                <a:gd name="connsiteY27" fmla="*/ 1061210 h 2837656"/>
                <a:gd name="connsiteX28" fmla="*/ 570495 w 2837656"/>
                <a:gd name="connsiteY28" fmla="*/ 664707 h 2837656"/>
                <a:gd name="connsiteX29" fmla="*/ 426418 w 2837656"/>
                <a:gd name="connsiteY29" fmla="*/ 415173 h 2837656"/>
                <a:gd name="connsiteX30" fmla="*/ 602751 w 2837656"/>
                <a:gd name="connsiteY30" fmla="*/ 267212 h 2837656"/>
                <a:gd name="connsiteX31" fmla="*/ 823476 w 2837656"/>
                <a:gd name="connsiteY31" fmla="*/ 452431 h 2837656"/>
                <a:gd name="connsiteX32" fmla="*/ 1253707 w 2837656"/>
                <a:gd name="connsiteY32" fmla="*/ 295840 h 2837656"/>
                <a:gd name="connsiteX33" fmla="*/ 1303735 w 2837656"/>
                <a:gd name="connsiteY33" fmla="*/ 12075 h 2837656"/>
                <a:gd name="connsiteX34" fmla="*/ 1533921 w 2837656"/>
                <a:gd name="connsiteY34" fmla="*/ 12075 h 2837656"/>
                <a:gd name="connsiteX35" fmla="*/ 1583949 w 2837656"/>
                <a:gd name="connsiteY35" fmla="*/ 295840 h 2837656"/>
                <a:gd name="connsiteX36" fmla="*/ 2014180 w 2837656"/>
                <a:gd name="connsiteY36" fmla="*/ 452431 h 283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37656" h="2837656">
                  <a:moveTo>
                    <a:pt x="2014180" y="452431"/>
                  </a:moveTo>
                  <a:lnTo>
                    <a:pt x="2234905" y="267212"/>
                  </a:lnTo>
                  <a:lnTo>
                    <a:pt x="2411238" y="415173"/>
                  </a:lnTo>
                  <a:lnTo>
                    <a:pt x="2267161" y="664707"/>
                  </a:lnTo>
                  <a:cubicBezTo>
                    <a:pt x="2369608" y="779953"/>
                    <a:pt x="2447500" y="914865"/>
                    <a:pt x="2496082" y="1061210"/>
                  </a:cubicBezTo>
                  <a:lnTo>
                    <a:pt x="2784224" y="1061203"/>
                  </a:lnTo>
                  <a:lnTo>
                    <a:pt x="2824195" y="1287893"/>
                  </a:lnTo>
                  <a:lnTo>
                    <a:pt x="2553428" y="1386436"/>
                  </a:lnTo>
                  <a:cubicBezTo>
                    <a:pt x="2557828" y="1540572"/>
                    <a:pt x="2530777" y="1693987"/>
                    <a:pt x="2473925" y="1837322"/>
                  </a:cubicBezTo>
                  <a:lnTo>
                    <a:pt x="2694659" y="2022531"/>
                  </a:lnTo>
                  <a:lnTo>
                    <a:pt x="2579565" y="2221879"/>
                  </a:lnTo>
                  <a:lnTo>
                    <a:pt x="2308803" y="2123321"/>
                  </a:lnTo>
                  <a:cubicBezTo>
                    <a:pt x="2213098" y="2244224"/>
                    <a:pt x="2093761" y="2344359"/>
                    <a:pt x="1958076" y="2417616"/>
                  </a:cubicBezTo>
                  <a:lnTo>
                    <a:pt x="2008118" y="2701380"/>
                  </a:lnTo>
                  <a:lnTo>
                    <a:pt x="1791814" y="2780108"/>
                  </a:lnTo>
                  <a:lnTo>
                    <a:pt x="1647749" y="2530566"/>
                  </a:lnTo>
                  <a:cubicBezTo>
                    <a:pt x="1496719" y="2561665"/>
                    <a:pt x="1340937" y="2561665"/>
                    <a:pt x="1189907" y="2530566"/>
                  </a:cubicBezTo>
                  <a:lnTo>
                    <a:pt x="1045842" y="2780108"/>
                  </a:lnTo>
                  <a:lnTo>
                    <a:pt x="829538" y="2701380"/>
                  </a:lnTo>
                  <a:lnTo>
                    <a:pt x="879580" y="2417617"/>
                  </a:lnTo>
                  <a:cubicBezTo>
                    <a:pt x="743894" y="2344360"/>
                    <a:pt x="624558" y="2244225"/>
                    <a:pt x="528853" y="2123322"/>
                  </a:cubicBezTo>
                  <a:lnTo>
                    <a:pt x="258091" y="2221879"/>
                  </a:lnTo>
                  <a:lnTo>
                    <a:pt x="142997" y="2022531"/>
                  </a:lnTo>
                  <a:lnTo>
                    <a:pt x="363731" y="1837323"/>
                  </a:lnTo>
                  <a:cubicBezTo>
                    <a:pt x="306878" y="1693988"/>
                    <a:pt x="279827" y="1540572"/>
                    <a:pt x="284227" y="1386437"/>
                  </a:cubicBezTo>
                  <a:lnTo>
                    <a:pt x="13461" y="1287893"/>
                  </a:lnTo>
                  <a:lnTo>
                    <a:pt x="53432" y="1061203"/>
                  </a:lnTo>
                  <a:lnTo>
                    <a:pt x="341574" y="1061210"/>
                  </a:lnTo>
                  <a:cubicBezTo>
                    <a:pt x="390156" y="914865"/>
                    <a:pt x="468048" y="779953"/>
                    <a:pt x="570495" y="664707"/>
                  </a:cubicBezTo>
                  <a:lnTo>
                    <a:pt x="426418" y="415173"/>
                  </a:lnTo>
                  <a:lnTo>
                    <a:pt x="602751" y="267212"/>
                  </a:lnTo>
                  <a:lnTo>
                    <a:pt x="823476" y="452431"/>
                  </a:lnTo>
                  <a:cubicBezTo>
                    <a:pt x="954761" y="371552"/>
                    <a:pt x="1101149" y="318271"/>
                    <a:pt x="1253707" y="295840"/>
                  </a:cubicBezTo>
                  <a:lnTo>
                    <a:pt x="1303735" y="12075"/>
                  </a:lnTo>
                  <a:lnTo>
                    <a:pt x="1533921" y="12075"/>
                  </a:lnTo>
                  <a:lnTo>
                    <a:pt x="1583949" y="295840"/>
                  </a:lnTo>
                  <a:cubicBezTo>
                    <a:pt x="1736507" y="318272"/>
                    <a:pt x="1882895" y="371553"/>
                    <a:pt x="2014180" y="452431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637805" tIns="732017" rIns="637805" bIns="781645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ts val="600"/>
                </a:spcBef>
                <a:spcAft>
                  <a:spcPct val="35000"/>
                </a:spcAft>
              </a:pPr>
              <a:r>
                <a:rPr lang="en-US" sz="1600" dirty="0"/>
                <a:t>BUILD</a:t>
              </a:r>
              <a:endParaRPr lang="en-US" sz="1600" kern="1200" dirty="0"/>
            </a:p>
          </p:txBody>
        </p:sp>
        <p:sp>
          <p:nvSpPr>
            <p:cNvPr id="10" name="Freeform 11"/>
            <p:cNvSpPr/>
            <p:nvPr/>
          </p:nvSpPr>
          <p:spPr>
            <a:xfrm>
              <a:off x="4438891" y="3162773"/>
              <a:ext cx="1443941" cy="1443940"/>
            </a:xfrm>
            <a:custGeom>
              <a:avLst/>
              <a:gdLst>
                <a:gd name="connsiteX0" fmla="*/ 2014180 w 2837656"/>
                <a:gd name="connsiteY0" fmla="*/ 452431 h 2837656"/>
                <a:gd name="connsiteX1" fmla="*/ 2234905 w 2837656"/>
                <a:gd name="connsiteY1" fmla="*/ 267212 h 2837656"/>
                <a:gd name="connsiteX2" fmla="*/ 2411238 w 2837656"/>
                <a:gd name="connsiteY2" fmla="*/ 415173 h 2837656"/>
                <a:gd name="connsiteX3" fmla="*/ 2267161 w 2837656"/>
                <a:gd name="connsiteY3" fmla="*/ 664707 h 2837656"/>
                <a:gd name="connsiteX4" fmla="*/ 2496082 w 2837656"/>
                <a:gd name="connsiteY4" fmla="*/ 1061210 h 2837656"/>
                <a:gd name="connsiteX5" fmla="*/ 2784224 w 2837656"/>
                <a:gd name="connsiteY5" fmla="*/ 1061203 h 2837656"/>
                <a:gd name="connsiteX6" fmla="*/ 2824195 w 2837656"/>
                <a:gd name="connsiteY6" fmla="*/ 1287893 h 2837656"/>
                <a:gd name="connsiteX7" fmla="*/ 2553428 w 2837656"/>
                <a:gd name="connsiteY7" fmla="*/ 1386436 h 2837656"/>
                <a:gd name="connsiteX8" fmla="*/ 2473925 w 2837656"/>
                <a:gd name="connsiteY8" fmla="*/ 1837322 h 2837656"/>
                <a:gd name="connsiteX9" fmla="*/ 2694659 w 2837656"/>
                <a:gd name="connsiteY9" fmla="*/ 2022531 h 2837656"/>
                <a:gd name="connsiteX10" fmla="*/ 2579565 w 2837656"/>
                <a:gd name="connsiteY10" fmla="*/ 2221879 h 2837656"/>
                <a:gd name="connsiteX11" fmla="*/ 2308803 w 2837656"/>
                <a:gd name="connsiteY11" fmla="*/ 2123321 h 2837656"/>
                <a:gd name="connsiteX12" fmla="*/ 1958076 w 2837656"/>
                <a:gd name="connsiteY12" fmla="*/ 2417616 h 2837656"/>
                <a:gd name="connsiteX13" fmla="*/ 2008118 w 2837656"/>
                <a:gd name="connsiteY13" fmla="*/ 2701380 h 2837656"/>
                <a:gd name="connsiteX14" fmla="*/ 1791814 w 2837656"/>
                <a:gd name="connsiteY14" fmla="*/ 2780108 h 2837656"/>
                <a:gd name="connsiteX15" fmla="*/ 1647749 w 2837656"/>
                <a:gd name="connsiteY15" fmla="*/ 2530566 h 2837656"/>
                <a:gd name="connsiteX16" fmla="*/ 1189907 w 2837656"/>
                <a:gd name="connsiteY16" fmla="*/ 2530566 h 2837656"/>
                <a:gd name="connsiteX17" fmla="*/ 1045842 w 2837656"/>
                <a:gd name="connsiteY17" fmla="*/ 2780108 h 2837656"/>
                <a:gd name="connsiteX18" fmla="*/ 829538 w 2837656"/>
                <a:gd name="connsiteY18" fmla="*/ 2701380 h 2837656"/>
                <a:gd name="connsiteX19" fmla="*/ 879580 w 2837656"/>
                <a:gd name="connsiteY19" fmla="*/ 2417617 h 2837656"/>
                <a:gd name="connsiteX20" fmla="*/ 528853 w 2837656"/>
                <a:gd name="connsiteY20" fmla="*/ 2123322 h 2837656"/>
                <a:gd name="connsiteX21" fmla="*/ 258091 w 2837656"/>
                <a:gd name="connsiteY21" fmla="*/ 2221879 h 2837656"/>
                <a:gd name="connsiteX22" fmla="*/ 142997 w 2837656"/>
                <a:gd name="connsiteY22" fmla="*/ 2022531 h 2837656"/>
                <a:gd name="connsiteX23" fmla="*/ 363731 w 2837656"/>
                <a:gd name="connsiteY23" fmla="*/ 1837323 h 2837656"/>
                <a:gd name="connsiteX24" fmla="*/ 284227 w 2837656"/>
                <a:gd name="connsiteY24" fmla="*/ 1386437 h 2837656"/>
                <a:gd name="connsiteX25" fmla="*/ 13461 w 2837656"/>
                <a:gd name="connsiteY25" fmla="*/ 1287893 h 2837656"/>
                <a:gd name="connsiteX26" fmla="*/ 53432 w 2837656"/>
                <a:gd name="connsiteY26" fmla="*/ 1061203 h 2837656"/>
                <a:gd name="connsiteX27" fmla="*/ 341574 w 2837656"/>
                <a:gd name="connsiteY27" fmla="*/ 1061210 h 2837656"/>
                <a:gd name="connsiteX28" fmla="*/ 570495 w 2837656"/>
                <a:gd name="connsiteY28" fmla="*/ 664707 h 2837656"/>
                <a:gd name="connsiteX29" fmla="*/ 426418 w 2837656"/>
                <a:gd name="connsiteY29" fmla="*/ 415173 h 2837656"/>
                <a:gd name="connsiteX30" fmla="*/ 602751 w 2837656"/>
                <a:gd name="connsiteY30" fmla="*/ 267212 h 2837656"/>
                <a:gd name="connsiteX31" fmla="*/ 823476 w 2837656"/>
                <a:gd name="connsiteY31" fmla="*/ 452431 h 2837656"/>
                <a:gd name="connsiteX32" fmla="*/ 1253707 w 2837656"/>
                <a:gd name="connsiteY32" fmla="*/ 295840 h 2837656"/>
                <a:gd name="connsiteX33" fmla="*/ 1303735 w 2837656"/>
                <a:gd name="connsiteY33" fmla="*/ 12075 h 2837656"/>
                <a:gd name="connsiteX34" fmla="*/ 1533921 w 2837656"/>
                <a:gd name="connsiteY34" fmla="*/ 12075 h 2837656"/>
                <a:gd name="connsiteX35" fmla="*/ 1583949 w 2837656"/>
                <a:gd name="connsiteY35" fmla="*/ 295840 h 2837656"/>
                <a:gd name="connsiteX36" fmla="*/ 2014180 w 2837656"/>
                <a:gd name="connsiteY36" fmla="*/ 452431 h 283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37656" h="2837656">
                  <a:moveTo>
                    <a:pt x="2014180" y="452431"/>
                  </a:moveTo>
                  <a:lnTo>
                    <a:pt x="2234905" y="267212"/>
                  </a:lnTo>
                  <a:lnTo>
                    <a:pt x="2411238" y="415173"/>
                  </a:lnTo>
                  <a:lnTo>
                    <a:pt x="2267161" y="664707"/>
                  </a:lnTo>
                  <a:cubicBezTo>
                    <a:pt x="2369608" y="779953"/>
                    <a:pt x="2447500" y="914865"/>
                    <a:pt x="2496082" y="1061210"/>
                  </a:cubicBezTo>
                  <a:lnTo>
                    <a:pt x="2784224" y="1061203"/>
                  </a:lnTo>
                  <a:lnTo>
                    <a:pt x="2824195" y="1287893"/>
                  </a:lnTo>
                  <a:lnTo>
                    <a:pt x="2553428" y="1386436"/>
                  </a:lnTo>
                  <a:cubicBezTo>
                    <a:pt x="2557828" y="1540572"/>
                    <a:pt x="2530777" y="1693987"/>
                    <a:pt x="2473925" y="1837322"/>
                  </a:cubicBezTo>
                  <a:lnTo>
                    <a:pt x="2694659" y="2022531"/>
                  </a:lnTo>
                  <a:lnTo>
                    <a:pt x="2579565" y="2221879"/>
                  </a:lnTo>
                  <a:lnTo>
                    <a:pt x="2308803" y="2123321"/>
                  </a:lnTo>
                  <a:cubicBezTo>
                    <a:pt x="2213098" y="2244224"/>
                    <a:pt x="2093761" y="2344359"/>
                    <a:pt x="1958076" y="2417616"/>
                  </a:cubicBezTo>
                  <a:lnTo>
                    <a:pt x="2008118" y="2701380"/>
                  </a:lnTo>
                  <a:lnTo>
                    <a:pt x="1791814" y="2780108"/>
                  </a:lnTo>
                  <a:lnTo>
                    <a:pt x="1647749" y="2530566"/>
                  </a:lnTo>
                  <a:cubicBezTo>
                    <a:pt x="1496719" y="2561665"/>
                    <a:pt x="1340937" y="2561665"/>
                    <a:pt x="1189907" y="2530566"/>
                  </a:cubicBezTo>
                  <a:lnTo>
                    <a:pt x="1045842" y="2780108"/>
                  </a:lnTo>
                  <a:lnTo>
                    <a:pt x="829538" y="2701380"/>
                  </a:lnTo>
                  <a:lnTo>
                    <a:pt x="879580" y="2417617"/>
                  </a:lnTo>
                  <a:cubicBezTo>
                    <a:pt x="743894" y="2344360"/>
                    <a:pt x="624558" y="2244225"/>
                    <a:pt x="528853" y="2123322"/>
                  </a:cubicBezTo>
                  <a:lnTo>
                    <a:pt x="258091" y="2221879"/>
                  </a:lnTo>
                  <a:lnTo>
                    <a:pt x="142997" y="2022531"/>
                  </a:lnTo>
                  <a:lnTo>
                    <a:pt x="363731" y="1837323"/>
                  </a:lnTo>
                  <a:cubicBezTo>
                    <a:pt x="306878" y="1693988"/>
                    <a:pt x="279827" y="1540572"/>
                    <a:pt x="284227" y="1386437"/>
                  </a:cubicBezTo>
                  <a:lnTo>
                    <a:pt x="13461" y="1287893"/>
                  </a:lnTo>
                  <a:lnTo>
                    <a:pt x="53432" y="1061203"/>
                  </a:lnTo>
                  <a:lnTo>
                    <a:pt x="341574" y="1061210"/>
                  </a:lnTo>
                  <a:cubicBezTo>
                    <a:pt x="390156" y="914865"/>
                    <a:pt x="468048" y="779953"/>
                    <a:pt x="570495" y="664707"/>
                  </a:cubicBezTo>
                  <a:lnTo>
                    <a:pt x="426418" y="415173"/>
                  </a:lnTo>
                  <a:lnTo>
                    <a:pt x="602751" y="267212"/>
                  </a:lnTo>
                  <a:lnTo>
                    <a:pt x="823476" y="452431"/>
                  </a:lnTo>
                  <a:cubicBezTo>
                    <a:pt x="954761" y="371552"/>
                    <a:pt x="1101149" y="318271"/>
                    <a:pt x="1253707" y="295840"/>
                  </a:cubicBezTo>
                  <a:lnTo>
                    <a:pt x="1303735" y="12075"/>
                  </a:lnTo>
                  <a:lnTo>
                    <a:pt x="1533921" y="12075"/>
                  </a:lnTo>
                  <a:lnTo>
                    <a:pt x="1583949" y="295840"/>
                  </a:lnTo>
                  <a:cubicBezTo>
                    <a:pt x="1736507" y="318272"/>
                    <a:pt x="1882895" y="371553"/>
                    <a:pt x="2014180" y="452431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637805" tIns="732017" rIns="637805" bIns="781645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ts val="600"/>
                </a:spcBef>
                <a:spcAft>
                  <a:spcPct val="35000"/>
                </a:spcAft>
              </a:pPr>
              <a:r>
                <a:rPr lang="en-US" sz="1600" dirty="0"/>
                <a:t>TEST</a:t>
              </a:r>
              <a:endParaRPr lang="en-US" sz="1600" kern="1200" dirty="0"/>
            </a:p>
          </p:txBody>
        </p:sp>
        <p:sp>
          <p:nvSpPr>
            <p:cNvPr id="11" name="Freeform 12"/>
            <p:cNvSpPr/>
            <p:nvPr/>
          </p:nvSpPr>
          <p:spPr>
            <a:xfrm>
              <a:off x="2914390" y="4643734"/>
              <a:ext cx="1443939" cy="1443941"/>
            </a:xfrm>
            <a:custGeom>
              <a:avLst/>
              <a:gdLst>
                <a:gd name="connsiteX0" fmla="*/ 2014180 w 2837656"/>
                <a:gd name="connsiteY0" fmla="*/ 452431 h 2837656"/>
                <a:gd name="connsiteX1" fmla="*/ 2234905 w 2837656"/>
                <a:gd name="connsiteY1" fmla="*/ 267212 h 2837656"/>
                <a:gd name="connsiteX2" fmla="*/ 2411238 w 2837656"/>
                <a:gd name="connsiteY2" fmla="*/ 415173 h 2837656"/>
                <a:gd name="connsiteX3" fmla="*/ 2267161 w 2837656"/>
                <a:gd name="connsiteY3" fmla="*/ 664707 h 2837656"/>
                <a:gd name="connsiteX4" fmla="*/ 2496082 w 2837656"/>
                <a:gd name="connsiteY4" fmla="*/ 1061210 h 2837656"/>
                <a:gd name="connsiteX5" fmla="*/ 2784224 w 2837656"/>
                <a:gd name="connsiteY5" fmla="*/ 1061203 h 2837656"/>
                <a:gd name="connsiteX6" fmla="*/ 2824195 w 2837656"/>
                <a:gd name="connsiteY6" fmla="*/ 1287893 h 2837656"/>
                <a:gd name="connsiteX7" fmla="*/ 2553428 w 2837656"/>
                <a:gd name="connsiteY7" fmla="*/ 1386436 h 2837656"/>
                <a:gd name="connsiteX8" fmla="*/ 2473925 w 2837656"/>
                <a:gd name="connsiteY8" fmla="*/ 1837322 h 2837656"/>
                <a:gd name="connsiteX9" fmla="*/ 2694659 w 2837656"/>
                <a:gd name="connsiteY9" fmla="*/ 2022531 h 2837656"/>
                <a:gd name="connsiteX10" fmla="*/ 2579565 w 2837656"/>
                <a:gd name="connsiteY10" fmla="*/ 2221879 h 2837656"/>
                <a:gd name="connsiteX11" fmla="*/ 2308803 w 2837656"/>
                <a:gd name="connsiteY11" fmla="*/ 2123321 h 2837656"/>
                <a:gd name="connsiteX12" fmla="*/ 1958076 w 2837656"/>
                <a:gd name="connsiteY12" fmla="*/ 2417616 h 2837656"/>
                <a:gd name="connsiteX13" fmla="*/ 2008118 w 2837656"/>
                <a:gd name="connsiteY13" fmla="*/ 2701380 h 2837656"/>
                <a:gd name="connsiteX14" fmla="*/ 1791814 w 2837656"/>
                <a:gd name="connsiteY14" fmla="*/ 2780108 h 2837656"/>
                <a:gd name="connsiteX15" fmla="*/ 1647749 w 2837656"/>
                <a:gd name="connsiteY15" fmla="*/ 2530566 h 2837656"/>
                <a:gd name="connsiteX16" fmla="*/ 1189907 w 2837656"/>
                <a:gd name="connsiteY16" fmla="*/ 2530566 h 2837656"/>
                <a:gd name="connsiteX17" fmla="*/ 1045842 w 2837656"/>
                <a:gd name="connsiteY17" fmla="*/ 2780108 h 2837656"/>
                <a:gd name="connsiteX18" fmla="*/ 829538 w 2837656"/>
                <a:gd name="connsiteY18" fmla="*/ 2701380 h 2837656"/>
                <a:gd name="connsiteX19" fmla="*/ 879580 w 2837656"/>
                <a:gd name="connsiteY19" fmla="*/ 2417617 h 2837656"/>
                <a:gd name="connsiteX20" fmla="*/ 528853 w 2837656"/>
                <a:gd name="connsiteY20" fmla="*/ 2123322 h 2837656"/>
                <a:gd name="connsiteX21" fmla="*/ 258091 w 2837656"/>
                <a:gd name="connsiteY21" fmla="*/ 2221879 h 2837656"/>
                <a:gd name="connsiteX22" fmla="*/ 142997 w 2837656"/>
                <a:gd name="connsiteY22" fmla="*/ 2022531 h 2837656"/>
                <a:gd name="connsiteX23" fmla="*/ 363731 w 2837656"/>
                <a:gd name="connsiteY23" fmla="*/ 1837323 h 2837656"/>
                <a:gd name="connsiteX24" fmla="*/ 284227 w 2837656"/>
                <a:gd name="connsiteY24" fmla="*/ 1386437 h 2837656"/>
                <a:gd name="connsiteX25" fmla="*/ 13461 w 2837656"/>
                <a:gd name="connsiteY25" fmla="*/ 1287893 h 2837656"/>
                <a:gd name="connsiteX26" fmla="*/ 53432 w 2837656"/>
                <a:gd name="connsiteY26" fmla="*/ 1061203 h 2837656"/>
                <a:gd name="connsiteX27" fmla="*/ 341574 w 2837656"/>
                <a:gd name="connsiteY27" fmla="*/ 1061210 h 2837656"/>
                <a:gd name="connsiteX28" fmla="*/ 570495 w 2837656"/>
                <a:gd name="connsiteY28" fmla="*/ 664707 h 2837656"/>
                <a:gd name="connsiteX29" fmla="*/ 426418 w 2837656"/>
                <a:gd name="connsiteY29" fmla="*/ 415173 h 2837656"/>
                <a:gd name="connsiteX30" fmla="*/ 602751 w 2837656"/>
                <a:gd name="connsiteY30" fmla="*/ 267212 h 2837656"/>
                <a:gd name="connsiteX31" fmla="*/ 823476 w 2837656"/>
                <a:gd name="connsiteY31" fmla="*/ 452431 h 2837656"/>
                <a:gd name="connsiteX32" fmla="*/ 1253707 w 2837656"/>
                <a:gd name="connsiteY32" fmla="*/ 295840 h 2837656"/>
                <a:gd name="connsiteX33" fmla="*/ 1303735 w 2837656"/>
                <a:gd name="connsiteY33" fmla="*/ 12075 h 2837656"/>
                <a:gd name="connsiteX34" fmla="*/ 1533921 w 2837656"/>
                <a:gd name="connsiteY34" fmla="*/ 12075 h 2837656"/>
                <a:gd name="connsiteX35" fmla="*/ 1583949 w 2837656"/>
                <a:gd name="connsiteY35" fmla="*/ 295840 h 2837656"/>
                <a:gd name="connsiteX36" fmla="*/ 2014180 w 2837656"/>
                <a:gd name="connsiteY36" fmla="*/ 452431 h 283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37656" h="2837656">
                  <a:moveTo>
                    <a:pt x="2014180" y="452431"/>
                  </a:moveTo>
                  <a:lnTo>
                    <a:pt x="2234905" y="267212"/>
                  </a:lnTo>
                  <a:lnTo>
                    <a:pt x="2411238" y="415173"/>
                  </a:lnTo>
                  <a:lnTo>
                    <a:pt x="2267161" y="664707"/>
                  </a:lnTo>
                  <a:cubicBezTo>
                    <a:pt x="2369608" y="779953"/>
                    <a:pt x="2447500" y="914865"/>
                    <a:pt x="2496082" y="1061210"/>
                  </a:cubicBezTo>
                  <a:lnTo>
                    <a:pt x="2784224" y="1061203"/>
                  </a:lnTo>
                  <a:lnTo>
                    <a:pt x="2824195" y="1287893"/>
                  </a:lnTo>
                  <a:lnTo>
                    <a:pt x="2553428" y="1386436"/>
                  </a:lnTo>
                  <a:cubicBezTo>
                    <a:pt x="2557828" y="1540572"/>
                    <a:pt x="2530777" y="1693987"/>
                    <a:pt x="2473925" y="1837322"/>
                  </a:cubicBezTo>
                  <a:lnTo>
                    <a:pt x="2694659" y="2022531"/>
                  </a:lnTo>
                  <a:lnTo>
                    <a:pt x="2579565" y="2221879"/>
                  </a:lnTo>
                  <a:lnTo>
                    <a:pt x="2308803" y="2123321"/>
                  </a:lnTo>
                  <a:cubicBezTo>
                    <a:pt x="2213098" y="2244224"/>
                    <a:pt x="2093761" y="2344359"/>
                    <a:pt x="1958076" y="2417616"/>
                  </a:cubicBezTo>
                  <a:lnTo>
                    <a:pt x="2008118" y="2701380"/>
                  </a:lnTo>
                  <a:lnTo>
                    <a:pt x="1791814" y="2780108"/>
                  </a:lnTo>
                  <a:lnTo>
                    <a:pt x="1647749" y="2530566"/>
                  </a:lnTo>
                  <a:cubicBezTo>
                    <a:pt x="1496719" y="2561665"/>
                    <a:pt x="1340937" y="2561665"/>
                    <a:pt x="1189907" y="2530566"/>
                  </a:cubicBezTo>
                  <a:lnTo>
                    <a:pt x="1045842" y="2780108"/>
                  </a:lnTo>
                  <a:lnTo>
                    <a:pt x="829538" y="2701380"/>
                  </a:lnTo>
                  <a:lnTo>
                    <a:pt x="879580" y="2417617"/>
                  </a:lnTo>
                  <a:cubicBezTo>
                    <a:pt x="743894" y="2344360"/>
                    <a:pt x="624558" y="2244225"/>
                    <a:pt x="528853" y="2123322"/>
                  </a:cubicBezTo>
                  <a:lnTo>
                    <a:pt x="258091" y="2221879"/>
                  </a:lnTo>
                  <a:lnTo>
                    <a:pt x="142997" y="2022531"/>
                  </a:lnTo>
                  <a:lnTo>
                    <a:pt x="363731" y="1837323"/>
                  </a:lnTo>
                  <a:cubicBezTo>
                    <a:pt x="306878" y="1693988"/>
                    <a:pt x="279827" y="1540572"/>
                    <a:pt x="284227" y="1386437"/>
                  </a:cubicBezTo>
                  <a:lnTo>
                    <a:pt x="13461" y="1287893"/>
                  </a:lnTo>
                  <a:lnTo>
                    <a:pt x="53432" y="1061203"/>
                  </a:lnTo>
                  <a:lnTo>
                    <a:pt x="341574" y="1061210"/>
                  </a:lnTo>
                  <a:cubicBezTo>
                    <a:pt x="390156" y="914865"/>
                    <a:pt x="468048" y="779953"/>
                    <a:pt x="570495" y="664707"/>
                  </a:cubicBezTo>
                  <a:lnTo>
                    <a:pt x="426418" y="415173"/>
                  </a:lnTo>
                  <a:lnTo>
                    <a:pt x="602751" y="267212"/>
                  </a:lnTo>
                  <a:lnTo>
                    <a:pt x="823476" y="452431"/>
                  </a:lnTo>
                  <a:cubicBezTo>
                    <a:pt x="954761" y="371552"/>
                    <a:pt x="1101149" y="318271"/>
                    <a:pt x="1253707" y="295840"/>
                  </a:cubicBezTo>
                  <a:lnTo>
                    <a:pt x="1303735" y="12075"/>
                  </a:lnTo>
                  <a:lnTo>
                    <a:pt x="1533921" y="12075"/>
                  </a:lnTo>
                  <a:lnTo>
                    <a:pt x="1583949" y="295840"/>
                  </a:lnTo>
                  <a:cubicBezTo>
                    <a:pt x="1736507" y="318272"/>
                    <a:pt x="1882895" y="371553"/>
                    <a:pt x="2014180" y="45243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637805" tIns="732017" rIns="637805" bIns="781645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ts val="60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PACK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3"/>
            <p:cNvSpPr/>
            <p:nvPr/>
          </p:nvSpPr>
          <p:spPr>
            <a:xfrm>
              <a:off x="4837272" y="5607039"/>
              <a:ext cx="1443939" cy="1443940"/>
            </a:xfrm>
            <a:custGeom>
              <a:avLst/>
              <a:gdLst>
                <a:gd name="connsiteX0" fmla="*/ 2014180 w 2837656"/>
                <a:gd name="connsiteY0" fmla="*/ 452431 h 2837656"/>
                <a:gd name="connsiteX1" fmla="*/ 2234905 w 2837656"/>
                <a:gd name="connsiteY1" fmla="*/ 267212 h 2837656"/>
                <a:gd name="connsiteX2" fmla="*/ 2411238 w 2837656"/>
                <a:gd name="connsiteY2" fmla="*/ 415173 h 2837656"/>
                <a:gd name="connsiteX3" fmla="*/ 2267161 w 2837656"/>
                <a:gd name="connsiteY3" fmla="*/ 664707 h 2837656"/>
                <a:gd name="connsiteX4" fmla="*/ 2496082 w 2837656"/>
                <a:gd name="connsiteY4" fmla="*/ 1061210 h 2837656"/>
                <a:gd name="connsiteX5" fmla="*/ 2784224 w 2837656"/>
                <a:gd name="connsiteY5" fmla="*/ 1061203 h 2837656"/>
                <a:gd name="connsiteX6" fmla="*/ 2824195 w 2837656"/>
                <a:gd name="connsiteY6" fmla="*/ 1287893 h 2837656"/>
                <a:gd name="connsiteX7" fmla="*/ 2553428 w 2837656"/>
                <a:gd name="connsiteY7" fmla="*/ 1386436 h 2837656"/>
                <a:gd name="connsiteX8" fmla="*/ 2473925 w 2837656"/>
                <a:gd name="connsiteY8" fmla="*/ 1837322 h 2837656"/>
                <a:gd name="connsiteX9" fmla="*/ 2694659 w 2837656"/>
                <a:gd name="connsiteY9" fmla="*/ 2022531 h 2837656"/>
                <a:gd name="connsiteX10" fmla="*/ 2579565 w 2837656"/>
                <a:gd name="connsiteY10" fmla="*/ 2221879 h 2837656"/>
                <a:gd name="connsiteX11" fmla="*/ 2308803 w 2837656"/>
                <a:gd name="connsiteY11" fmla="*/ 2123321 h 2837656"/>
                <a:gd name="connsiteX12" fmla="*/ 1958076 w 2837656"/>
                <a:gd name="connsiteY12" fmla="*/ 2417616 h 2837656"/>
                <a:gd name="connsiteX13" fmla="*/ 2008118 w 2837656"/>
                <a:gd name="connsiteY13" fmla="*/ 2701380 h 2837656"/>
                <a:gd name="connsiteX14" fmla="*/ 1791814 w 2837656"/>
                <a:gd name="connsiteY14" fmla="*/ 2780108 h 2837656"/>
                <a:gd name="connsiteX15" fmla="*/ 1647749 w 2837656"/>
                <a:gd name="connsiteY15" fmla="*/ 2530566 h 2837656"/>
                <a:gd name="connsiteX16" fmla="*/ 1189907 w 2837656"/>
                <a:gd name="connsiteY16" fmla="*/ 2530566 h 2837656"/>
                <a:gd name="connsiteX17" fmla="*/ 1045842 w 2837656"/>
                <a:gd name="connsiteY17" fmla="*/ 2780108 h 2837656"/>
                <a:gd name="connsiteX18" fmla="*/ 829538 w 2837656"/>
                <a:gd name="connsiteY18" fmla="*/ 2701380 h 2837656"/>
                <a:gd name="connsiteX19" fmla="*/ 879580 w 2837656"/>
                <a:gd name="connsiteY19" fmla="*/ 2417617 h 2837656"/>
                <a:gd name="connsiteX20" fmla="*/ 528853 w 2837656"/>
                <a:gd name="connsiteY20" fmla="*/ 2123322 h 2837656"/>
                <a:gd name="connsiteX21" fmla="*/ 258091 w 2837656"/>
                <a:gd name="connsiteY21" fmla="*/ 2221879 h 2837656"/>
                <a:gd name="connsiteX22" fmla="*/ 142997 w 2837656"/>
                <a:gd name="connsiteY22" fmla="*/ 2022531 h 2837656"/>
                <a:gd name="connsiteX23" fmla="*/ 363731 w 2837656"/>
                <a:gd name="connsiteY23" fmla="*/ 1837323 h 2837656"/>
                <a:gd name="connsiteX24" fmla="*/ 284227 w 2837656"/>
                <a:gd name="connsiteY24" fmla="*/ 1386437 h 2837656"/>
                <a:gd name="connsiteX25" fmla="*/ 13461 w 2837656"/>
                <a:gd name="connsiteY25" fmla="*/ 1287893 h 2837656"/>
                <a:gd name="connsiteX26" fmla="*/ 53432 w 2837656"/>
                <a:gd name="connsiteY26" fmla="*/ 1061203 h 2837656"/>
                <a:gd name="connsiteX27" fmla="*/ 341574 w 2837656"/>
                <a:gd name="connsiteY27" fmla="*/ 1061210 h 2837656"/>
                <a:gd name="connsiteX28" fmla="*/ 570495 w 2837656"/>
                <a:gd name="connsiteY28" fmla="*/ 664707 h 2837656"/>
                <a:gd name="connsiteX29" fmla="*/ 426418 w 2837656"/>
                <a:gd name="connsiteY29" fmla="*/ 415173 h 2837656"/>
                <a:gd name="connsiteX30" fmla="*/ 602751 w 2837656"/>
                <a:gd name="connsiteY30" fmla="*/ 267212 h 2837656"/>
                <a:gd name="connsiteX31" fmla="*/ 823476 w 2837656"/>
                <a:gd name="connsiteY31" fmla="*/ 452431 h 2837656"/>
                <a:gd name="connsiteX32" fmla="*/ 1253707 w 2837656"/>
                <a:gd name="connsiteY32" fmla="*/ 295840 h 2837656"/>
                <a:gd name="connsiteX33" fmla="*/ 1303735 w 2837656"/>
                <a:gd name="connsiteY33" fmla="*/ 12075 h 2837656"/>
                <a:gd name="connsiteX34" fmla="*/ 1533921 w 2837656"/>
                <a:gd name="connsiteY34" fmla="*/ 12075 h 2837656"/>
                <a:gd name="connsiteX35" fmla="*/ 1583949 w 2837656"/>
                <a:gd name="connsiteY35" fmla="*/ 295840 h 2837656"/>
                <a:gd name="connsiteX36" fmla="*/ 2014180 w 2837656"/>
                <a:gd name="connsiteY36" fmla="*/ 452431 h 283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37656" h="2837656">
                  <a:moveTo>
                    <a:pt x="2014180" y="452431"/>
                  </a:moveTo>
                  <a:lnTo>
                    <a:pt x="2234905" y="267212"/>
                  </a:lnTo>
                  <a:lnTo>
                    <a:pt x="2411238" y="415173"/>
                  </a:lnTo>
                  <a:lnTo>
                    <a:pt x="2267161" y="664707"/>
                  </a:lnTo>
                  <a:cubicBezTo>
                    <a:pt x="2369608" y="779953"/>
                    <a:pt x="2447500" y="914865"/>
                    <a:pt x="2496082" y="1061210"/>
                  </a:cubicBezTo>
                  <a:lnTo>
                    <a:pt x="2784224" y="1061203"/>
                  </a:lnTo>
                  <a:lnTo>
                    <a:pt x="2824195" y="1287893"/>
                  </a:lnTo>
                  <a:lnTo>
                    <a:pt x="2553428" y="1386436"/>
                  </a:lnTo>
                  <a:cubicBezTo>
                    <a:pt x="2557828" y="1540572"/>
                    <a:pt x="2530777" y="1693987"/>
                    <a:pt x="2473925" y="1837322"/>
                  </a:cubicBezTo>
                  <a:lnTo>
                    <a:pt x="2694659" y="2022531"/>
                  </a:lnTo>
                  <a:lnTo>
                    <a:pt x="2579565" y="2221879"/>
                  </a:lnTo>
                  <a:lnTo>
                    <a:pt x="2308803" y="2123321"/>
                  </a:lnTo>
                  <a:cubicBezTo>
                    <a:pt x="2213098" y="2244224"/>
                    <a:pt x="2093761" y="2344359"/>
                    <a:pt x="1958076" y="2417616"/>
                  </a:cubicBezTo>
                  <a:lnTo>
                    <a:pt x="2008118" y="2701380"/>
                  </a:lnTo>
                  <a:lnTo>
                    <a:pt x="1791814" y="2780108"/>
                  </a:lnTo>
                  <a:lnTo>
                    <a:pt x="1647749" y="2530566"/>
                  </a:lnTo>
                  <a:cubicBezTo>
                    <a:pt x="1496719" y="2561665"/>
                    <a:pt x="1340937" y="2561665"/>
                    <a:pt x="1189907" y="2530566"/>
                  </a:cubicBezTo>
                  <a:lnTo>
                    <a:pt x="1045842" y="2780108"/>
                  </a:lnTo>
                  <a:lnTo>
                    <a:pt x="829538" y="2701380"/>
                  </a:lnTo>
                  <a:lnTo>
                    <a:pt x="879580" y="2417617"/>
                  </a:lnTo>
                  <a:cubicBezTo>
                    <a:pt x="743894" y="2344360"/>
                    <a:pt x="624558" y="2244225"/>
                    <a:pt x="528853" y="2123322"/>
                  </a:cubicBezTo>
                  <a:lnTo>
                    <a:pt x="258091" y="2221879"/>
                  </a:lnTo>
                  <a:lnTo>
                    <a:pt x="142997" y="2022531"/>
                  </a:lnTo>
                  <a:lnTo>
                    <a:pt x="363731" y="1837323"/>
                  </a:lnTo>
                  <a:cubicBezTo>
                    <a:pt x="306878" y="1693988"/>
                    <a:pt x="279827" y="1540572"/>
                    <a:pt x="284227" y="1386437"/>
                  </a:cubicBezTo>
                  <a:lnTo>
                    <a:pt x="13461" y="1287893"/>
                  </a:lnTo>
                  <a:lnTo>
                    <a:pt x="53432" y="1061203"/>
                  </a:lnTo>
                  <a:lnTo>
                    <a:pt x="341574" y="1061210"/>
                  </a:lnTo>
                  <a:cubicBezTo>
                    <a:pt x="390156" y="914865"/>
                    <a:pt x="468048" y="779953"/>
                    <a:pt x="570495" y="664707"/>
                  </a:cubicBezTo>
                  <a:lnTo>
                    <a:pt x="426418" y="415173"/>
                  </a:lnTo>
                  <a:lnTo>
                    <a:pt x="602751" y="267212"/>
                  </a:lnTo>
                  <a:lnTo>
                    <a:pt x="823476" y="452431"/>
                  </a:lnTo>
                  <a:cubicBezTo>
                    <a:pt x="954761" y="371552"/>
                    <a:pt x="1101149" y="318271"/>
                    <a:pt x="1253707" y="295840"/>
                  </a:cubicBezTo>
                  <a:lnTo>
                    <a:pt x="1303735" y="12075"/>
                  </a:lnTo>
                  <a:lnTo>
                    <a:pt x="1533921" y="12075"/>
                  </a:lnTo>
                  <a:lnTo>
                    <a:pt x="1583949" y="295840"/>
                  </a:lnTo>
                  <a:cubicBezTo>
                    <a:pt x="1736507" y="318272"/>
                    <a:pt x="1882895" y="371553"/>
                    <a:pt x="2014180" y="45243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637805" tIns="732017" rIns="637805" bIns="781645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ts val="60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RELEASE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Circular Arrow 19"/>
            <p:cNvSpPr/>
            <p:nvPr/>
          </p:nvSpPr>
          <p:spPr>
            <a:xfrm rot="16200000">
              <a:off x="3844235" y="5248491"/>
              <a:ext cx="1830626" cy="1481998"/>
            </a:xfrm>
            <a:prstGeom prst="circularArrow">
              <a:avLst>
                <a:gd name="adj1" fmla="val 11382"/>
                <a:gd name="adj2" fmla="val 376442"/>
                <a:gd name="adj3" fmla="val 3349391"/>
                <a:gd name="adj4" fmla="val 20067166"/>
                <a:gd name="adj5" fmla="val 345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14" name="Circular Arrow 20"/>
            <p:cNvSpPr/>
            <p:nvPr/>
          </p:nvSpPr>
          <p:spPr>
            <a:xfrm rot="17691606">
              <a:off x="3791775" y="2575210"/>
              <a:ext cx="1830626" cy="1481998"/>
            </a:xfrm>
            <a:prstGeom prst="circularArrow">
              <a:avLst>
                <a:gd name="adj1" fmla="val 11382"/>
                <a:gd name="adj2" fmla="val 376442"/>
                <a:gd name="adj3" fmla="val 3349391"/>
                <a:gd name="adj4" fmla="val 19842631"/>
                <a:gd name="adj5" fmla="val 345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15" name="Circular Arrow 21"/>
            <p:cNvSpPr/>
            <p:nvPr/>
          </p:nvSpPr>
          <p:spPr>
            <a:xfrm rot="20392857" flipH="1">
              <a:off x="1030079" y="2290497"/>
              <a:ext cx="1744336" cy="1608254"/>
            </a:xfrm>
            <a:prstGeom prst="circularArrow">
              <a:avLst>
                <a:gd name="adj1" fmla="val 11382"/>
                <a:gd name="adj2" fmla="val 376442"/>
                <a:gd name="adj3" fmla="val 3349391"/>
                <a:gd name="adj4" fmla="val 19842631"/>
                <a:gd name="adj5" fmla="val 345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16" name="Circular Arrow 22"/>
            <p:cNvSpPr/>
            <p:nvPr/>
          </p:nvSpPr>
          <p:spPr>
            <a:xfrm rot="12962087">
              <a:off x="2293102" y="2206920"/>
              <a:ext cx="1830627" cy="1481998"/>
            </a:xfrm>
            <a:prstGeom prst="circularArrow">
              <a:avLst>
                <a:gd name="adj1" fmla="val 11382"/>
                <a:gd name="adj2" fmla="val 376442"/>
                <a:gd name="adj3" fmla="val 3349391"/>
                <a:gd name="adj4" fmla="val 19842631"/>
                <a:gd name="adj5" fmla="val 345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 dirty="0"/>
            </a:p>
          </p:txBody>
        </p:sp>
        <p:sp>
          <p:nvSpPr>
            <p:cNvPr id="17" name="Circular Arrow 23"/>
            <p:cNvSpPr/>
            <p:nvPr/>
          </p:nvSpPr>
          <p:spPr>
            <a:xfrm rot="3537805" flipH="1">
              <a:off x="3614763" y="3733063"/>
              <a:ext cx="1539491" cy="1568627"/>
            </a:xfrm>
            <a:prstGeom prst="circularArrow">
              <a:avLst>
                <a:gd name="adj1" fmla="val 11382"/>
                <a:gd name="adj2" fmla="val 376442"/>
                <a:gd name="adj3" fmla="val 3349391"/>
                <a:gd name="adj4" fmla="val 19842631"/>
                <a:gd name="adj5" fmla="val 345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0" y="2577934"/>
            <a:ext cx="58989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Piccoli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team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focalizzati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sul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business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Utilizzo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strumenti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collaborazione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Condivisione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dei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problem con il team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Ripetibilità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delle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attività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Automatismo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del delivery e del deploy</a:t>
            </a:r>
          </a:p>
        </p:txBody>
      </p:sp>
    </p:spTree>
    <p:extLst>
      <p:ext uri="{BB962C8B-B14F-4D97-AF65-F5344CB8AC3E}">
        <p14:creationId xmlns:p14="http://schemas.microsoft.com/office/powerpoint/2010/main" val="35072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8379</TotalTime>
  <Words>469</Words>
  <Application>Microsoft Office PowerPoint</Application>
  <PresentationFormat>On-screen Show (4:3)</PresentationFormat>
  <Paragraphs>104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 Light</vt:lpstr>
      <vt:lpstr>Wingdings</vt:lpstr>
      <vt:lpstr>Office Theme</vt:lpstr>
      <vt:lpstr>Custom Design</vt:lpstr>
      <vt:lpstr>SQL Server deployment journey da dev a ops</vt:lpstr>
      <vt:lpstr>Sponsors</vt:lpstr>
      <vt:lpstr>Organizers</vt:lpstr>
      <vt:lpstr>Qualche domanda prima di iniziare…</vt:lpstr>
      <vt:lpstr>DevOps</vt:lpstr>
      <vt:lpstr>Definizione</vt:lpstr>
      <vt:lpstr>Comunicazione/Integrazione</vt:lpstr>
      <vt:lpstr>Per non arrivare a…</vt:lpstr>
      <vt:lpstr>Collaborazione/Automatizzazione</vt:lpstr>
      <vt:lpstr>Per non trovarsi in…</vt:lpstr>
      <vt:lpstr>Scenario</vt:lpstr>
      <vt:lpstr>Pratiche</vt:lpstr>
      <vt:lpstr>Strumenti</vt:lpstr>
      <vt:lpstr>PowerPoint Presentation</vt:lpstr>
      <vt:lpstr>Riferimenti</vt:lpstr>
      <vt:lpstr>Risorse</vt:lpstr>
      <vt:lpstr>Risorse</vt:lpstr>
      <vt:lpstr>Thanks! Q&amp;A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marco.parenzan@1nn0va.it</dc:creator>
  <cp:lastModifiedBy>Alessandro Alpi</cp:lastModifiedBy>
  <cp:revision>319</cp:revision>
  <dcterms:created xsi:type="dcterms:W3CDTF">2011-08-19T20:30:49Z</dcterms:created>
  <dcterms:modified xsi:type="dcterms:W3CDTF">2017-02-25T00:12:25Z</dcterms:modified>
</cp:coreProperties>
</file>