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6" r:id="rId3"/>
    <p:sldId id="287" r:id="rId4"/>
    <p:sldId id="265" r:id="rId5"/>
    <p:sldId id="260" r:id="rId6"/>
    <p:sldId id="267" r:id="rId7"/>
    <p:sldId id="258" r:id="rId8"/>
    <p:sldId id="270" r:id="rId9"/>
    <p:sldId id="268" r:id="rId10"/>
    <p:sldId id="269" r:id="rId11"/>
    <p:sldId id="271" r:id="rId12"/>
    <p:sldId id="273" r:id="rId13"/>
    <p:sldId id="274" r:id="rId14"/>
    <p:sldId id="283" r:id="rId15"/>
    <p:sldId id="277" r:id="rId16"/>
    <p:sldId id="285" r:id="rId17"/>
    <p:sldId id="278" r:id="rId18"/>
    <p:sldId id="284" r:id="rId19"/>
    <p:sldId id="275" r:id="rId20"/>
    <p:sldId id="276" r:id="rId21"/>
    <p:sldId id="266" r:id="rId22"/>
    <p:sldId id="282" r:id="rId23"/>
    <p:sldId id="272"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Emili" initials="ME" lastIdx="3" clrIdx="0">
    <p:extLst>
      <p:ext uri="{19B8F6BF-5375-455C-9EA6-DF929625EA0E}">
        <p15:presenceInfo xmlns:p15="http://schemas.microsoft.com/office/powerpoint/2012/main" userId="S-1-5-21-1789461852-2985969063-1142692670-11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A80"/>
    <a:srgbClr val="428BC7"/>
    <a:srgbClr val="262626"/>
    <a:srgbClr val="FFFF99"/>
    <a:srgbClr val="6DA6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915" autoAdjust="0"/>
  </p:normalViewPr>
  <p:slideViewPr>
    <p:cSldViewPr snapToGrid="0">
      <p:cViewPr varScale="1">
        <p:scale>
          <a:sx n="78" d="100"/>
          <a:sy n="78" d="100"/>
        </p:scale>
        <p:origin x="10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Alpi" userId="780f8a95ba29da2f" providerId="LiveId" clId="{2956E7A4-D6AC-4C70-8010-5AD34F8D7F2F}"/>
    <pc:docChg chg="modSld">
      <pc:chgData name="Alessandro Alpi" userId="780f8a95ba29da2f" providerId="LiveId" clId="{2956E7A4-D6AC-4C70-8010-5AD34F8D7F2F}" dt="2020-06-08T14:29:26.969" v="0" actId="1076"/>
      <pc:docMkLst>
        <pc:docMk/>
      </pc:docMkLst>
      <pc:sldChg chg="modSp mod">
        <pc:chgData name="Alessandro Alpi" userId="780f8a95ba29da2f" providerId="LiveId" clId="{2956E7A4-D6AC-4C70-8010-5AD34F8D7F2F}" dt="2020-06-08T14:29:26.969" v="0" actId="1076"/>
        <pc:sldMkLst>
          <pc:docMk/>
          <pc:sldMk cId="3152291963" sldId="271"/>
        </pc:sldMkLst>
        <pc:spChg chg="mod">
          <ac:chgData name="Alessandro Alpi" userId="780f8a95ba29da2f" providerId="LiveId" clId="{2956E7A4-D6AC-4C70-8010-5AD34F8D7F2F}" dt="2020-06-08T14:29:26.969" v="0" actId="1076"/>
          <ac:spMkLst>
            <pc:docMk/>
            <pc:sldMk cId="3152291963" sldId="271"/>
            <ac:spMk id="3" creationId="{AA93F97B-006E-4E20-A9DA-1C36E708E1BA}"/>
          </ac:spMkLst>
        </pc:spChg>
      </pc:sldChg>
    </pc:docChg>
  </pc:docChgLst>
  <pc:docChgLst>
    <pc:chgData name="Alessandro Alpi" userId="780f8a95ba29da2f" providerId="LiveId" clId="{D9E3C153-B756-44D7-B196-8DDDD4B5C493}"/>
    <pc:docChg chg="undo custSel addSld delSld modSld sldOrd">
      <pc:chgData name="Alessandro Alpi" userId="780f8a95ba29da2f" providerId="LiveId" clId="{D9E3C153-B756-44D7-B196-8DDDD4B5C493}" dt="2020-04-22T15:49:28.604" v="8981" actId="20577"/>
      <pc:docMkLst>
        <pc:docMk/>
      </pc:docMkLst>
      <pc:sldChg chg="modSp add del mod">
        <pc:chgData name="Alessandro Alpi" userId="780f8a95ba29da2f" providerId="LiveId" clId="{D9E3C153-B756-44D7-B196-8DDDD4B5C493}" dt="2020-04-22T15:49:28.604" v="8981" actId="20577"/>
        <pc:sldMkLst>
          <pc:docMk/>
          <pc:sldMk cId="1627516710" sldId="256"/>
        </pc:sldMkLst>
        <pc:spChg chg="mod">
          <ac:chgData name="Alessandro Alpi" userId="780f8a95ba29da2f" providerId="LiveId" clId="{D9E3C153-B756-44D7-B196-8DDDD4B5C493}" dt="2020-04-22T15:49:28.604" v="8981" actId="20577"/>
          <ac:spMkLst>
            <pc:docMk/>
            <pc:sldMk cId="1627516710" sldId="256"/>
            <ac:spMk id="3" creationId="{5539D717-3C2D-4E65-995D-1A1C9A7EF9D5}"/>
          </ac:spMkLst>
        </pc:spChg>
      </pc:sldChg>
      <pc:sldChg chg="addSp modSp add del mod modNotesTx">
        <pc:chgData name="Alessandro Alpi" userId="780f8a95ba29da2f" providerId="LiveId" clId="{D9E3C153-B756-44D7-B196-8DDDD4B5C493}" dt="2020-04-22T14:18:56.977" v="8819" actId="47"/>
        <pc:sldMkLst>
          <pc:docMk/>
          <pc:sldMk cId="3706389663" sldId="258"/>
        </pc:sldMkLst>
        <pc:spChg chg="mod">
          <ac:chgData name="Alessandro Alpi" userId="780f8a95ba29da2f" providerId="LiveId" clId="{D9E3C153-B756-44D7-B196-8DDDD4B5C493}" dt="2020-04-21T11:52:56.981" v="708" actId="20577"/>
          <ac:spMkLst>
            <pc:docMk/>
            <pc:sldMk cId="3706389663" sldId="258"/>
            <ac:spMk id="2" creationId="{395D9240-BD25-454C-93C8-4466CB12D360}"/>
          </ac:spMkLst>
        </pc:spChg>
        <pc:spChg chg="add mod">
          <ac:chgData name="Alessandro Alpi" userId="780f8a95ba29da2f" providerId="LiveId" clId="{D9E3C153-B756-44D7-B196-8DDDD4B5C493}" dt="2020-04-21T11:58:22.768" v="1007" actId="6549"/>
          <ac:spMkLst>
            <pc:docMk/>
            <pc:sldMk cId="3706389663" sldId="258"/>
            <ac:spMk id="3" creationId="{AA93F97B-006E-4E20-A9DA-1C36E708E1BA}"/>
          </ac:spMkLst>
        </pc:spChg>
      </pc:sldChg>
      <pc:sldChg chg="del">
        <pc:chgData name="Alessandro Alpi" userId="780f8a95ba29da2f" providerId="LiveId" clId="{D9E3C153-B756-44D7-B196-8DDDD4B5C493}" dt="2020-04-21T11:44:42.928" v="112" actId="2696"/>
        <pc:sldMkLst>
          <pc:docMk/>
          <pc:sldMk cId="1888720059" sldId="259"/>
        </pc:sldMkLst>
      </pc:sldChg>
      <pc:sldChg chg="addSp modSp add del mod modNotesTx">
        <pc:chgData name="Alessandro Alpi" userId="780f8a95ba29da2f" providerId="LiveId" clId="{D9E3C153-B756-44D7-B196-8DDDD4B5C493}" dt="2020-04-22T14:18:56.977" v="8819" actId="47"/>
        <pc:sldMkLst>
          <pc:docMk/>
          <pc:sldMk cId="1126194935" sldId="260"/>
        </pc:sldMkLst>
        <pc:spChg chg="mod">
          <ac:chgData name="Alessandro Alpi" userId="780f8a95ba29da2f" providerId="LiveId" clId="{D9E3C153-B756-44D7-B196-8DDDD4B5C493}" dt="2020-04-21T11:46:43.936" v="222" actId="20577"/>
          <ac:spMkLst>
            <pc:docMk/>
            <pc:sldMk cId="1126194935" sldId="260"/>
            <ac:spMk id="2" creationId="{395D9240-BD25-454C-93C8-4466CB12D360}"/>
          </ac:spMkLst>
        </pc:spChg>
        <pc:spChg chg="add mod">
          <ac:chgData name="Alessandro Alpi" userId="780f8a95ba29da2f" providerId="LiveId" clId="{D9E3C153-B756-44D7-B196-8DDDD4B5C493}" dt="2020-04-21T11:51:51.973" v="602" actId="20577"/>
          <ac:spMkLst>
            <pc:docMk/>
            <pc:sldMk cId="1126194935" sldId="260"/>
            <ac:spMk id="3" creationId="{E8CC2AEE-6E01-43DB-A856-9DF369AD2BAC}"/>
          </ac:spMkLst>
        </pc:spChg>
      </pc:sldChg>
      <pc:sldChg chg="del">
        <pc:chgData name="Alessandro Alpi" userId="780f8a95ba29da2f" providerId="LiveId" clId="{D9E3C153-B756-44D7-B196-8DDDD4B5C493}" dt="2020-04-21T11:57:08.973" v="900" actId="47"/>
        <pc:sldMkLst>
          <pc:docMk/>
          <pc:sldMk cId="3460860377" sldId="261"/>
        </pc:sldMkLst>
      </pc:sldChg>
      <pc:sldChg chg="del">
        <pc:chgData name="Alessandro Alpi" userId="780f8a95ba29da2f" providerId="LiveId" clId="{D9E3C153-B756-44D7-B196-8DDDD4B5C493}" dt="2020-04-21T11:57:11.410" v="901" actId="47"/>
        <pc:sldMkLst>
          <pc:docMk/>
          <pc:sldMk cId="2786733957" sldId="262"/>
        </pc:sldMkLst>
      </pc:sldChg>
      <pc:sldChg chg="del">
        <pc:chgData name="Alessandro Alpi" userId="780f8a95ba29da2f" providerId="LiveId" clId="{D9E3C153-B756-44D7-B196-8DDDD4B5C493}" dt="2020-04-21T11:57:16.140" v="903" actId="47"/>
        <pc:sldMkLst>
          <pc:docMk/>
          <pc:sldMk cId="3139796646" sldId="263"/>
        </pc:sldMkLst>
      </pc:sldChg>
      <pc:sldChg chg="del">
        <pc:chgData name="Alessandro Alpi" userId="780f8a95ba29da2f" providerId="LiveId" clId="{D9E3C153-B756-44D7-B196-8DDDD4B5C493}" dt="2020-04-21T11:57:12.996" v="902" actId="47"/>
        <pc:sldMkLst>
          <pc:docMk/>
          <pc:sldMk cId="2503999490" sldId="264"/>
        </pc:sldMkLst>
      </pc:sldChg>
      <pc:sldChg chg="modSp add del mod">
        <pc:chgData name="Alessandro Alpi" userId="780f8a95ba29da2f" providerId="LiveId" clId="{D9E3C153-B756-44D7-B196-8DDDD4B5C493}" dt="2020-04-22T14:18:56.977" v="8819" actId="47"/>
        <pc:sldMkLst>
          <pc:docMk/>
          <pc:sldMk cId="2907505130" sldId="265"/>
        </pc:sldMkLst>
        <pc:spChg chg="mod">
          <ac:chgData name="Alessandro Alpi" userId="780f8a95ba29da2f" providerId="LiveId" clId="{D9E3C153-B756-44D7-B196-8DDDD4B5C493}" dt="2020-04-21T11:46:35.987" v="201" actId="20577"/>
          <ac:spMkLst>
            <pc:docMk/>
            <pc:sldMk cId="2907505130" sldId="265"/>
            <ac:spMk id="2" creationId="{395D9240-BD25-454C-93C8-4466CB12D360}"/>
          </ac:spMkLst>
        </pc:spChg>
      </pc:sldChg>
      <pc:sldChg chg="modSp add del mod">
        <pc:chgData name="Alessandro Alpi" userId="780f8a95ba29da2f" providerId="LiveId" clId="{D9E3C153-B756-44D7-B196-8DDDD4B5C493}" dt="2020-04-22T14:22:59.935" v="8892" actId="6549"/>
        <pc:sldMkLst>
          <pc:docMk/>
          <pc:sldMk cId="1615947644" sldId="266"/>
        </pc:sldMkLst>
        <pc:spChg chg="mod">
          <ac:chgData name="Alessandro Alpi" userId="780f8a95ba29da2f" providerId="LiveId" clId="{D9E3C153-B756-44D7-B196-8DDDD4B5C493}" dt="2020-04-22T14:22:59.935" v="8892" actId="6549"/>
          <ac:spMkLst>
            <pc:docMk/>
            <pc:sldMk cId="1615947644" sldId="266"/>
            <ac:spMk id="3" creationId="{5539D717-3C2D-4E65-995D-1A1C9A7EF9D5}"/>
          </ac:spMkLst>
        </pc:spChg>
      </pc:sldChg>
      <pc:sldChg chg="modSp add del mod ord">
        <pc:chgData name="Alessandro Alpi" userId="780f8a95ba29da2f" providerId="LiveId" clId="{D9E3C153-B756-44D7-B196-8DDDD4B5C493}" dt="2020-04-22T14:18:56.977" v="8819" actId="47"/>
        <pc:sldMkLst>
          <pc:docMk/>
          <pc:sldMk cId="1657518605" sldId="267"/>
        </pc:sldMkLst>
        <pc:spChg chg="mod">
          <ac:chgData name="Alessandro Alpi" userId="780f8a95ba29da2f" providerId="LiveId" clId="{D9E3C153-B756-44D7-B196-8DDDD4B5C493}" dt="2020-04-21T11:52:42.290" v="669" actId="5793"/>
          <ac:spMkLst>
            <pc:docMk/>
            <pc:sldMk cId="1657518605" sldId="267"/>
            <ac:spMk id="2" creationId="{395D9240-BD25-454C-93C8-4466CB12D360}"/>
          </ac:spMkLst>
        </pc:spChg>
      </pc:sldChg>
      <pc:sldChg chg="modSp add del mod">
        <pc:chgData name="Alessandro Alpi" userId="780f8a95ba29da2f" providerId="LiveId" clId="{D9E3C153-B756-44D7-B196-8DDDD4B5C493}" dt="2020-04-22T14:18:56.977" v="8819" actId="47"/>
        <pc:sldMkLst>
          <pc:docMk/>
          <pc:sldMk cId="974105614" sldId="268"/>
        </pc:sldMkLst>
        <pc:spChg chg="mod">
          <ac:chgData name="Alessandro Alpi" userId="780f8a95ba29da2f" providerId="LiveId" clId="{D9E3C153-B756-44D7-B196-8DDDD4B5C493}" dt="2020-04-21T11:57:30.995" v="916" actId="20577"/>
          <ac:spMkLst>
            <pc:docMk/>
            <pc:sldMk cId="974105614" sldId="268"/>
            <ac:spMk id="2" creationId="{395D9240-BD25-454C-93C8-4466CB12D360}"/>
          </ac:spMkLst>
        </pc:spChg>
      </pc:sldChg>
      <pc:sldChg chg="modSp add del mod modNotesTx">
        <pc:chgData name="Alessandro Alpi" userId="780f8a95ba29da2f" providerId="LiveId" clId="{D9E3C153-B756-44D7-B196-8DDDD4B5C493}" dt="2020-04-22T14:18:56.977" v="8819" actId="47"/>
        <pc:sldMkLst>
          <pc:docMk/>
          <pc:sldMk cId="2486834675" sldId="269"/>
        </pc:sldMkLst>
        <pc:spChg chg="mod">
          <ac:chgData name="Alessandro Alpi" userId="780f8a95ba29da2f" providerId="LiveId" clId="{D9E3C153-B756-44D7-B196-8DDDD4B5C493}" dt="2020-04-21T11:57:37.374" v="934" actId="20577"/>
          <ac:spMkLst>
            <pc:docMk/>
            <pc:sldMk cId="2486834675" sldId="269"/>
            <ac:spMk id="2" creationId="{395D9240-BD25-454C-93C8-4466CB12D360}"/>
          </ac:spMkLst>
        </pc:spChg>
        <pc:spChg chg="mod">
          <ac:chgData name="Alessandro Alpi" userId="780f8a95ba29da2f" providerId="LiveId" clId="{D9E3C153-B756-44D7-B196-8DDDD4B5C493}" dt="2020-04-22T13:45:45.482" v="6290" actId="20577"/>
          <ac:spMkLst>
            <pc:docMk/>
            <pc:sldMk cId="2486834675" sldId="269"/>
            <ac:spMk id="3" creationId="{AA93F97B-006E-4E20-A9DA-1C36E708E1BA}"/>
          </ac:spMkLst>
        </pc:spChg>
      </pc:sldChg>
      <pc:sldChg chg="modSp add del mod modNotesTx">
        <pc:chgData name="Alessandro Alpi" userId="780f8a95ba29da2f" providerId="LiveId" clId="{D9E3C153-B756-44D7-B196-8DDDD4B5C493}" dt="2020-04-22T14:18:56.977" v="8819" actId="47"/>
        <pc:sldMkLst>
          <pc:docMk/>
          <pc:sldMk cId="1450914852" sldId="270"/>
        </pc:sldMkLst>
        <pc:spChg chg="mod">
          <ac:chgData name="Alessandro Alpi" userId="780f8a95ba29da2f" providerId="LiveId" clId="{D9E3C153-B756-44D7-B196-8DDDD4B5C493}" dt="2020-04-21T11:58:06.265" v="984" actId="20577"/>
          <ac:spMkLst>
            <pc:docMk/>
            <pc:sldMk cId="1450914852" sldId="270"/>
            <ac:spMk id="2" creationId="{395D9240-BD25-454C-93C8-4466CB12D360}"/>
          </ac:spMkLst>
        </pc:spChg>
        <pc:spChg chg="mod">
          <ac:chgData name="Alessandro Alpi" userId="780f8a95ba29da2f" providerId="LiveId" clId="{D9E3C153-B756-44D7-B196-8DDDD4B5C493}" dt="2020-04-21T11:58:48.128" v="1063" actId="20577"/>
          <ac:spMkLst>
            <pc:docMk/>
            <pc:sldMk cId="1450914852" sldId="270"/>
            <ac:spMk id="3" creationId="{AA93F97B-006E-4E20-A9DA-1C36E708E1BA}"/>
          </ac:spMkLst>
        </pc:spChg>
      </pc:sldChg>
      <pc:sldChg chg="modSp add del mod modNotesTx">
        <pc:chgData name="Alessandro Alpi" userId="780f8a95ba29da2f" providerId="LiveId" clId="{D9E3C153-B756-44D7-B196-8DDDD4B5C493}" dt="2020-04-22T14:18:56.977" v="8819" actId="47"/>
        <pc:sldMkLst>
          <pc:docMk/>
          <pc:sldMk cId="3152291963" sldId="271"/>
        </pc:sldMkLst>
        <pc:spChg chg="mod">
          <ac:chgData name="Alessandro Alpi" userId="780f8a95ba29da2f" providerId="LiveId" clId="{D9E3C153-B756-44D7-B196-8DDDD4B5C493}" dt="2020-04-22T13:47:26.687" v="6591" actId="20577"/>
          <ac:spMkLst>
            <pc:docMk/>
            <pc:sldMk cId="3152291963" sldId="271"/>
            <ac:spMk id="2" creationId="{395D9240-BD25-454C-93C8-4466CB12D360}"/>
          </ac:spMkLst>
        </pc:spChg>
        <pc:spChg chg="mod">
          <ac:chgData name="Alessandro Alpi" userId="780f8a95ba29da2f" providerId="LiveId" clId="{D9E3C153-B756-44D7-B196-8DDDD4B5C493}" dt="2020-04-22T13:50:22.254" v="6785" actId="20577"/>
          <ac:spMkLst>
            <pc:docMk/>
            <pc:sldMk cId="3152291963" sldId="271"/>
            <ac:spMk id="3" creationId="{AA93F97B-006E-4E20-A9DA-1C36E708E1BA}"/>
          </ac:spMkLst>
        </pc:spChg>
      </pc:sldChg>
      <pc:sldChg chg="modSp add del mod">
        <pc:chgData name="Alessandro Alpi" userId="780f8a95ba29da2f" providerId="LiveId" clId="{D9E3C153-B756-44D7-B196-8DDDD4B5C493}" dt="2020-04-22T13:48:42.142" v="6686"/>
        <pc:sldMkLst>
          <pc:docMk/>
          <pc:sldMk cId="1488677826" sldId="272"/>
        </pc:sldMkLst>
        <pc:spChg chg="mod">
          <ac:chgData name="Alessandro Alpi" userId="780f8a95ba29da2f" providerId="LiveId" clId="{D9E3C153-B756-44D7-B196-8DDDD4B5C493}" dt="2020-04-22T13:48:41.695" v="6685" actId="20577"/>
          <ac:spMkLst>
            <pc:docMk/>
            <pc:sldMk cId="1488677826" sldId="272"/>
            <ac:spMk id="2" creationId="{93A1C51C-ECE9-4C7B-80A8-DD42D59EB108}"/>
          </ac:spMkLst>
        </pc:spChg>
      </pc:sldChg>
      <pc:sldChg chg="modSp add del mod ord modNotesTx">
        <pc:chgData name="Alessandro Alpi" userId="780f8a95ba29da2f" providerId="LiveId" clId="{D9E3C153-B756-44D7-B196-8DDDD4B5C493}" dt="2020-04-22T14:28:50.350" v="8974"/>
        <pc:sldMkLst>
          <pc:docMk/>
          <pc:sldMk cId="2298601022" sldId="272"/>
        </pc:sldMkLst>
        <pc:spChg chg="mod">
          <ac:chgData name="Alessandro Alpi" userId="780f8a95ba29da2f" providerId="LiveId" clId="{D9E3C153-B756-44D7-B196-8DDDD4B5C493}" dt="2020-04-22T13:48:48.006" v="6696" actId="20577"/>
          <ac:spMkLst>
            <pc:docMk/>
            <pc:sldMk cId="2298601022" sldId="272"/>
            <ac:spMk id="2" creationId="{395D9240-BD25-454C-93C8-4466CB12D360}"/>
          </ac:spMkLst>
        </pc:spChg>
        <pc:spChg chg="mod">
          <ac:chgData name="Alessandro Alpi" userId="780f8a95ba29da2f" providerId="LiveId" clId="{D9E3C153-B756-44D7-B196-8DDDD4B5C493}" dt="2020-04-22T13:52:38.346" v="6887" actId="14100"/>
          <ac:spMkLst>
            <pc:docMk/>
            <pc:sldMk cId="2298601022" sldId="272"/>
            <ac:spMk id="3" creationId="{AA93F97B-006E-4E20-A9DA-1C36E708E1BA}"/>
          </ac:spMkLst>
        </pc:spChg>
      </pc:sldChg>
      <pc:sldChg chg="modSp add del mod modNotesTx">
        <pc:chgData name="Alessandro Alpi" userId="780f8a95ba29da2f" providerId="LiveId" clId="{D9E3C153-B756-44D7-B196-8DDDD4B5C493}" dt="2020-04-22T14:18:56.977" v="8819" actId="47"/>
        <pc:sldMkLst>
          <pc:docMk/>
          <pc:sldMk cId="3894334514" sldId="273"/>
        </pc:sldMkLst>
        <pc:spChg chg="mod">
          <ac:chgData name="Alessandro Alpi" userId="780f8a95ba29da2f" providerId="LiveId" clId="{D9E3C153-B756-44D7-B196-8DDDD4B5C493}" dt="2020-04-22T14:02:29.573" v="8142" actId="20577"/>
          <ac:spMkLst>
            <pc:docMk/>
            <pc:sldMk cId="3894334514" sldId="273"/>
            <ac:spMk id="2" creationId="{395D9240-BD25-454C-93C8-4466CB12D360}"/>
          </ac:spMkLst>
        </pc:spChg>
        <pc:spChg chg="mod">
          <ac:chgData name="Alessandro Alpi" userId="780f8a95ba29da2f" providerId="LiveId" clId="{D9E3C153-B756-44D7-B196-8DDDD4B5C493}" dt="2020-04-22T14:03:59.594" v="8318" actId="20577"/>
          <ac:spMkLst>
            <pc:docMk/>
            <pc:sldMk cId="3894334514" sldId="273"/>
            <ac:spMk id="3" creationId="{AA93F97B-006E-4E20-A9DA-1C36E708E1BA}"/>
          </ac:spMkLst>
        </pc:spChg>
      </pc:sldChg>
      <pc:sldChg chg="addSp delSp modSp add del mod modNotesTx">
        <pc:chgData name="Alessandro Alpi" userId="780f8a95ba29da2f" providerId="LiveId" clId="{D9E3C153-B756-44D7-B196-8DDDD4B5C493}" dt="2020-04-22T14:18:56.977" v="8819" actId="47"/>
        <pc:sldMkLst>
          <pc:docMk/>
          <pc:sldMk cId="1760566658" sldId="274"/>
        </pc:sldMkLst>
        <pc:spChg chg="mod">
          <ac:chgData name="Alessandro Alpi" userId="780f8a95ba29da2f" providerId="LiveId" clId="{D9E3C153-B756-44D7-B196-8DDDD4B5C493}" dt="2020-04-22T14:04:29.861" v="8336" actId="20577"/>
          <ac:spMkLst>
            <pc:docMk/>
            <pc:sldMk cId="1760566658" sldId="274"/>
            <ac:spMk id="2" creationId="{395D9240-BD25-454C-93C8-4466CB12D360}"/>
          </ac:spMkLst>
        </pc:spChg>
        <pc:spChg chg="mod">
          <ac:chgData name="Alessandro Alpi" userId="780f8a95ba29da2f" providerId="LiveId" clId="{D9E3C153-B756-44D7-B196-8DDDD4B5C493}" dt="2020-04-22T14:04:31.466" v="8337" actId="6549"/>
          <ac:spMkLst>
            <pc:docMk/>
            <pc:sldMk cId="1760566658" sldId="274"/>
            <ac:spMk id="3" creationId="{AA93F97B-006E-4E20-A9DA-1C36E708E1BA}"/>
          </ac:spMkLst>
        </pc:spChg>
        <pc:picChg chg="add del mod">
          <ac:chgData name="Alessandro Alpi" userId="780f8a95ba29da2f" providerId="LiveId" clId="{D9E3C153-B756-44D7-B196-8DDDD4B5C493}" dt="2020-04-22T14:05:31.669" v="8343" actId="478"/>
          <ac:picMkLst>
            <pc:docMk/>
            <pc:sldMk cId="1760566658" sldId="274"/>
            <ac:picMk id="4" creationId="{5E1F84BB-D27F-41F6-A3D2-FE0D7E27929C}"/>
          </ac:picMkLst>
        </pc:picChg>
        <pc:picChg chg="add del mod">
          <ac:chgData name="Alessandro Alpi" userId="780f8a95ba29da2f" providerId="LiveId" clId="{D9E3C153-B756-44D7-B196-8DDDD4B5C493}" dt="2020-04-22T14:07:15.174" v="8349" actId="478"/>
          <ac:picMkLst>
            <pc:docMk/>
            <pc:sldMk cId="1760566658" sldId="274"/>
            <ac:picMk id="1026" creationId="{FF9F7EC6-9DC6-4392-BF93-B9F159DA764D}"/>
          </ac:picMkLst>
        </pc:picChg>
        <pc:picChg chg="add mod">
          <ac:chgData name="Alessandro Alpi" userId="780f8a95ba29da2f" providerId="LiveId" clId="{D9E3C153-B756-44D7-B196-8DDDD4B5C493}" dt="2020-04-22T14:10:22.490" v="8356"/>
          <ac:picMkLst>
            <pc:docMk/>
            <pc:sldMk cId="1760566658" sldId="274"/>
            <ac:picMk id="1028" creationId="{AA3DD1DA-D93C-455C-8B68-43EF8898E0D3}"/>
          </ac:picMkLst>
        </pc:picChg>
      </pc:sldChg>
      <pc:sldChg chg="modSp add del mod ord">
        <pc:chgData name="Alessandro Alpi" userId="780f8a95ba29da2f" providerId="LiveId" clId="{D9E3C153-B756-44D7-B196-8DDDD4B5C493}" dt="2020-04-22T14:18:56.977" v="8819" actId="47"/>
        <pc:sldMkLst>
          <pc:docMk/>
          <pc:sldMk cId="2542423448" sldId="275"/>
        </pc:sldMkLst>
        <pc:spChg chg="mod">
          <ac:chgData name="Alessandro Alpi" userId="780f8a95ba29da2f" providerId="LiveId" clId="{D9E3C153-B756-44D7-B196-8DDDD4B5C493}" dt="2020-04-22T14:11:46.790" v="8414" actId="20577"/>
          <ac:spMkLst>
            <pc:docMk/>
            <pc:sldMk cId="2542423448" sldId="275"/>
            <ac:spMk id="2" creationId="{395D9240-BD25-454C-93C8-4466CB12D360}"/>
          </ac:spMkLst>
        </pc:spChg>
        <pc:spChg chg="mod">
          <ac:chgData name="Alessandro Alpi" userId="780f8a95ba29da2f" providerId="LiveId" clId="{D9E3C153-B756-44D7-B196-8DDDD4B5C493}" dt="2020-04-22T14:13:11.939" v="8559" actId="20577"/>
          <ac:spMkLst>
            <pc:docMk/>
            <pc:sldMk cId="2542423448" sldId="275"/>
            <ac:spMk id="3" creationId="{AA93F97B-006E-4E20-A9DA-1C36E708E1BA}"/>
          </ac:spMkLst>
        </pc:spChg>
      </pc:sldChg>
      <pc:sldChg chg="modSp add del mod">
        <pc:chgData name="Alessandro Alpi" userId="780f8a95ba29da2f" providerId="LiveId" clId="{D9E3C153-B756-44D7-B196-8DDDD4B5C493}" dt="2020-04-22T14:28:57.486" v="8977" actId="6549"/>
        <pc:sldMkLst>
          <pc:docMk/>
          <pc:sldMk cId="4161125745" sldId="276"/>
        </pc:sldMkLst>
        <pc:spChg chg="mod">
          <ac:chgData name="Alessandro Alpi" userId="780f8a95ba29da2f" providerId="LiveId" clId="{D9E3C153-B756-44D7-B196-8DDDD4B5C493}" dt="2020-04-22T14:28:57.486" v="8977" actId="6549"/>
          <ac:spMkLst>
            <pc:docMk/>
            <pc:sldMk cId="4161125745" sldId="276"/>
            <ac:spMk id="2" creationId="{395D9240-BD25-454C-93C8-4466CB12D360}"/>
          </ac:spMkLst>
        </pc:spChg>
      </pc:sldChg>
      <pc:sldChg chg="modSp add del mod modNotesTx">
        <pc:chgData name="Alessandro Alpi" userId="780f8a95ba29da2f" providerId="LiveId" clId="{D9E3C153-B756-44D7-B196-8DDDD4B5C493}" dt="2020-04-22T14:18:56.977" v="8819" actId="47"/>
        <pc:sldMkLst>
          <pc:docMk/>
          <pc:sldMk cId="1739125942" sldId="277"/>
        </pc:sldMkLst>
        <pc:spChg chg="mod">
          <ac:chgData name="Alessandro Alpi" userId="780f8a95ba29da2f" providerId="LiveId" clId="{D9E3C153-B756-44D7-B196-8DDDD4B5C493}" dt="2020-04-22T14:14:42.031" v="8698" actId="20577"/>
          <ac:spMkLst>
            <pc:docMk/>
            <pc:sldMk cId="1739125942" sldId="277"/>
            <ac:spMk id="2" creationId="{395D9240-BD25-454C-93C8-4466CB12D360}"/>
          </ac:spMkLst>
        </pc:spChg>
        <pc:spChg chg="mod">
          <ac:chgData name="Alessandro Alpi" userId="780f8a95ba29da2f" providerId="LiveId" clId="{D9E3C153-B756-44D7-B196-8DDDD4B5C493}" dt="2020-04-22T14:15:13.802" v="8734" actId="5793"/>
          <ac:spMkLst>
            <pc:docMk/>
            <pc:sldMk cId="1739125942" sldId="277"/>
            <ac:spMk id="3" creationId="{AA93F97B-006E-4E20-A9DA-1C36E708E1BA}"/>
          </ac:spMkLst>
        </pc:spChg>
      </pc:sldChg>
      <pc:sldChg chg="addSp delSp modSp add del mod modNotesTx">
        <pc:chgData name="Alessandro Alpi" userId="780f8a95ba29da2f" providerId="LiveId" clId="{D9E3C153-B756-44D7-B196-8DDDD4B5C493}" dt="2020-04-22T14:18:56.977" v="8819" actId="47"/>
        <pc:sldMkLst>
          <pc:docMk/>
          <pc:sldMk cId="956297917" sldId="278"/>
        </pc:sldMkLst>
        <pc:spChg chg="mod">
          <ac:chgData name="Alessandro Alpi" userId="780f8a95ba29da2f" providerId="LiveId" clId="{D9E3C153-B756-44D7-B196-8DDDD4B5C493}" dt="2020-04-22T14:18:01.292" v="8817" actId="207"/>
          <ac:spMkLst>
            <pc:docMk/>
            <pc:sldMk cId="956297917" sldId="278"/>
            <ac:spMk id="2" creationId="{395D9240-BD25-454C-93C8-4466CB12D360}"/>
          </ac:spMkLst>
        </pc:spChg>
        <pc:picChg chg="del">
          <ac:chgData name="Alessandro Alpi" userId="780f8a95ba29da2f" providerId="LiveId" clId="{D9E3C153-B756-44D7-B196-8DDDD4B5C493}" dt="2020-04-22T14:15:49.287" v="8763" actId="478"/>
          <ac:picMkLst>
            <pc:docMk/>
            <pc:sldMk cId="956297917" sldId="278"/>
            <ac:picMk id="1028" creationId="{AA3DD1DA-D93C-455C-8B68-43EF8898E0D3}"/>
          </ac:picMkLst>
        </pc:picChg>
        <pc:picChg chg="add mod">
          <ac:chgData name="Alessandro Alpi" userId="780f8a95ba29da2f" providerId="LiveId" clId="{D9E3C153-B756-44D7-B196-8DDDD4B5C493}" dt="2020-04-22T14:17:25.846" v="8766" actId="1076"/>
          <ac:picMkLst>
            <pc:docMk/>
            <pc:sldMk cId="956297917" sldId="278"/>
            <ac:picMk id="2050" creationId="{DC274E3B-22CB-4FFF-BFF5-5B7F82F8EE8B}"/>
          </ac:picMkLst>
        </pc:picChg>
      </pc:sldChg>
      <pc:sldChg chg="modSp add mod ord modNotesTx">
        <pc:chgData name="Alessandro Alpi" userId="780f8a95ba29da2f" providerId="LiveId" clId="{D9E3C153-B756-44D7-B196-8DDDD4B5C493}" dt="2020-04-22T14:28:52.335" v="8976"/>
        <pc:sldMkLst>
          <pc:docMk/>
          <pc:sldMk cId="2120598090" sldId="279"/>
        </pc:sldMkLst>
        <pc:spChg chg="mod">
          <ac:chgData name="Alessandro Alpi" userId="780f8a95ba29da2f" providerId="LiveId" clId="{D9E3C153-B756-44D7-B196-8DDDD4B5C493}" dt="2020-04-22T14:21:46.660" v="8848" actId="108"/>
          <ac:spMkLst>
            <pc:docMk/>
            <pc:sldMk cId="2120598090" sldId="279"/>
            <ac:spMk id="3" creationId="{AA93F97B-006E-4E20-A9DA-1C36E708E1BA}"/>
          </ac:spMkLst>
        </pc:spChg>
      </pc:sldChg>
      <pc:sldChg chg="add del">
        <pc:chgData name="Alessandro Alpi" userId="780f8a95ba29da2f" providerId="LiveId" clId="{D9E3C153-B756-44D7-B196-8DDDD4B5C493}" dt="2020-04-22T14:19:15.285" v="8826"/>
        <pc:sldMkLst>
          <pc:docMk/>
          <pc:sldMk cId="783504557" sldId="280"/>
        </pc:sldMkLst>
      </pc:sldChg>
      <pc:sldChg chg="add del">
        <pc:chgData name="Alessandro Alpi" userId="780f8a95ba29da2f" providerId="LiveId" clId="{D9E3C153-B756-44D7-B196-8DDDD4B5C493}" dt="2020-04-22T14:19:10.070" v="8824"/>
        <pc:sldMkLst>
          <pc:docMk/>
          <pc:sldMk cId="2472754932" sldId="280"/>
        </pc:sldMkLst>
      </pc:sldChg>
      <pc:sldChg chg="modSp add del mod ord">
        <pc:chgData name="Alessandro Alpi" userId="780f8a95ba29da2f" providerId="LiveId" clId="{D9E3C153-B756-44D7-B196-8DDDD4B5C493}" dt="2020-04-22T14:22:53.679" v="8887" actId="47"/>
        <pc:sldMkLst>
          <pc:docMk/>
          <pc:sldMk cId="3941360728" sldId="280"/>
        </pc:sldMkLst>
        <pc:spChg chg="mod">
          <ac:chgData name="Alessandro Alpi" userId="780f8a95ba29da2f" providerId="LiveId" clId="{D9E3C153-B756-44D7-B196-8DDDD4B5C493}" dt="2020-04-22T14:22:16.577" v="8864" actId="20577"/>
          <ac:spMkLst>
            <pc:docMk/>
            <pc:sldMk cId="3941360728" sldId="280"/>
            <ac:spMk id="2" creationId="{84CCAB64-0D55-4549-8DD0-433D27925EDD}"/>
          </ac:spMkLst>
        </pc:spChg>
        <pc:spChg chg="mod">
          <ac:chgData name="Alessandro Alpi" userId="780f8a95ba29da2f" providerId="LiveId" clId="{D9E3C153-B756-44D7-B196-8DDDD4B5C493}" dt="2020-04-22T14:22:19.519" v="8867" actId="6549"/>
          <ac:spMkLst>
            <pc:docMk/>
            <pc:sldMk cId="3941360728" sldId="280"/>
            <ac:spMk id="3" creationId="{5539D717-3C2D-4E65-995D-1A1C9A7EF9D5}"/>
          </ac:spMkLst>
        </pc:spChg>
      </pc:sldChg>
      <pc:sldChg chg="modSp add del mod ord">
        <pc:chgData name="Alessandro Alpi" userId="780f8a95ba29da2f" providerId="LiveId" clId="{D9E3C153-B756-44D7-B196-8DDDD4B5C493}" dt="2020-04-22T14:23:09.308" v="8894" actId="47"/>
        <pc:sldMkLst>
          <pc:docMk/>
          <pc:sldMk cId="2280896003" sldId="281"/>
        </pc:sldMkLst>
        <pc:spChg chg="mod">
          <ac:chgData name="Alessandro Alpi" userId="780f8a95ba29da2f" providerId="LiveId" clId="{D9E3C153-B756-44D7-B196-8DDDD4B5C493}" dt="2020-04-22T14:22:45.527" v="8886" actId="20577"/>
          <ac:spMkLst>
            <pc:docMk/>
            <pc:sldMk cId="2280896003" sldId="281"/>
            <ac:spMk id="2" creationId="{84CCAB64-0D55-4549-8DD0-433D27925EDD}"/>
          </ac:spMkLst>
        </pc:spChg>
      </pc:sldChg>
      <pc:sldChg chg="add">
        <pc:chgData name="Alessandro Alpi" userId="780f8a95ba29da2f" providerId="LiveId" clId="{D9E3C153-B756-44D7-B196-8DDDD4B5C493}" dt="2020-04-22T14:22:55.876" v="8888"/>
        <pc:sldMkLst>
          <pc:docMk/>
          <pc:sldMk cId="2417480245" sldId="282"/>
        </pc:sldMkLst>
      </pc:sldChg>
      <pc:sldChg chg="addSp modSp add mod">
        <pc:chgData name="Alessandro Alpi" userId="780f8a95ba29da2f" providerId="LiveId" clId="{D9E3C153-B756-44D7-B196-8DDDD4B5C493}" dt="2020-04-22T14:24:20.526" v="8954" actId="1076"/>
        <pc:sldMkLst>
          <pc:docMk/>
          <pc:sldMk cId="1172173355" sldId="283"/>
        </pc:sldMkLst>
        <pc:spChg chg="mod">
          <ac:chgData name="Alessandro Alpi" userId="780f8a95ba29da2f" providerId="LiveId" clId="{D9E3C153-B756-44D7-B196-8DDDD4B5C493}" dt="2020-04-22T14:23:20.803" v="8924" actId="20577"/>
          <ac:spMkLst>
            <pc:docMk/>
            <pc:sldMk cId="1172173355" sldId="283"/>
            <ac:spMk id="3" creationId="{5539D717-3C2D-4E65-995D-1A1C9A7EF9D5}"/>
          </ac:spMkLst>
        </pc:spChg>
        <pc:picChg chg="add mod">
          <ac:chgData name="Alessandro Alpi" userId="780f8a95ba29da2f" providerId="LiveId" clId="{D9E3C153-B756-44D7-B196-8DDDD4B5C493}" dt="2020-04-22T14:24:20.526" v="8954" actId="1076"/>
          <ac:picMkLst>
            <pc:docMk/>
            <pc:sldMk cId="1172173355" sldId="283"/>
            <ac:picMk id="3074" creationId="{EDABCAE1-21CE-413F-A0D8-7BF506F5F90E}"/>
          </ac:picMkLst>
        </pc:picChg>
      </pc:sldChg>
      <pc:sldChg chg="addSp delSp modSp add mod">
        <pc:chgData name="Alessandro Alpi" userId="780f8a95ba29da2f" providerId="LiveId" clId="{D9E3C153-B756-44D7-B196-8DDDD4B5C493}" dt="2020-04-22T14:28:36.069" v="8972" actId="1076"/>
        <pc:sldMkLst>
          <pc:docMk/>
          <pc:sldMk cId="4022333975" sldId="284"/>
        </pc:sldMkLst>
        <pc:spChg chg="mod">
          <ac:chgData name="Alessandro Alpi" userId="780f8a95ba29da2f" providerId="LiveId" clId="{D9E3C153-B756-44D7-B196-8DDDD4B5C493}" dt="2020-04-22T14:23:37.232" v="8951" actId="20577"/>
          <ac:spMkLst>
            <pc:docMk/>
            <pc:sldMk cId="4022333975" sldId="284"/>
            <ac:spMk id="3" creationId="{5539D717-3C2D-4E65-995D-1A1C9A7EF9D5}"/>
          </ac:spMkLst>
        </pc:spChg>
        <pc:picChg chg="add mod">
          <ac:chgData name="Alessandro Alpi" userId="780f8a95ba29da2f" providerId="LiveId" clId="{D9E3C153-B756-44D7-B196-8DDDD4B5C493}" dt="2020-04-22T14:28:01.988" v="8967" actId="1076"/>
          <ac:picMkLst>
            <pc:docMk/>
            <pc:sldMk cId="4022333975" sldId="284"/>
            <ac:picMk id="4098" creationId="{BA57D202-E33C-47BD-8C21-2756EF11EFF5}"/>
          </ac:picMkLst>
        </pc:picChg>
        <pc:picChg chg="add del mod">
          <ac:chgData name="Alessandro Alpi" userId="780f8a95ba29da2f" providerId="LiveId" clId="{D9E3C153-B756-44D7-B196-8DDDD4B5C493}" dt="2020-04-22T14:25:16.769" v="8961"/>
          <ac:picMkLst>
            <pc:docMk/>
            <pc:sldMk cId="4022333975" sldId="284"/>
            <ac:picMk id="4100" creationId="{2A69B549-D863-4879-951F-EEF7412A27ED}"/>
          </ac:picMkLst>
        </pc:picChg>
        <pc:picChg chg="add del">
          <ac:chgData name="Alessandro Alpi" userId="780f8a95ba29da2f" providerId="LiveId" clId="{D9E3C153-B756-44D7-B196-8DDDD4B5C493}" dt="2020-04-22T14:26:00.121" v="8963"/>
          <ac:picMkLst>
            <pc:docMk/>
            <pc:sldMk cId="4022333975" sldId="284"/>
            <ac:picMk id="4102" creationId="{A6C52D01-6374-44B0-9DB2-BAE9A8409399}"/>
          </ac:picMkLst>
        </pc:picChg>
        <pc:picChg chg="add del mod">
          <ac:chgData name="Alessandro Alpi" userId="780f8a95ba29da2f" providerId="LiveId" clId="{D9E3C153-B756-44D7-B196-8DDDD4B5C493}" dt="2020-04-22T14:28:03.502" v="8968"/>
          <ac:picMkLst>
            <pc:docMk/>
            <pc:sldMk cId="4022333975" sldId="284"/>
            <ac:picMk id="4104" creationId="{AE693FE8-56C5-4212-99C9-926D6E2A17D3}"/>
          </ac:picMkLst>
        </pc:picChg>
        <pc:picChg chg="add mod">
          <ac:chgData name="Alessandro Alpi" userId="780f8a95ba29da2f" providerId="LiveId" clId="{D9E3C153-B756-44D7-B196-8DDDD4B5C493}" dt="2020-04-22T14:28:36.069" v="8972" actId="1076"/>
          <ac:picMkLst>
            <pc:docMk/>
            <pc:sldMk cId="4022333975" sldId="284"/>
            <ac:picMk id="4106" creationId="{68062F3E-B333-4D89-BF0E-C14A86B7A184}"/>
          </ac:picMkLst>
        </pc:picChg>
      </pc:sldChg>
    </pc:docChg>
  </pc:docChgLst>
  <pc:docChgLst>
    <pc:chgData name="GIULIANO LATINI" userId="27e3ac559581c63f" providerId="LiveId" clId="{4F19E867-75E5-4D0F-8E95-89F534B5EF3F}"/>
    <pc:docChg chg="custSel modSld">
      <pc:chgData name="GIULIANO LATINI" userId="27e3ac559581c63f" providerId="LiveId" clId="{4F19E867-75E5-4D0F-8E95-89F534B5EF3F}" dt="2020-04-27T19:48:44.633" v="341" actId="20577"/>
      <pc:docMkLst>
        <pc:docMk/>
      </pc:docMkLst>
      <pc:sldChg chg="modNotesTx">
        <pc:chgData name="GIULIANO LATINI" userId="27e3ac559581c63f" providerId="LiveId" clId="{4F19E867-75E5-4D0F-8E95-89F534B5EF3F}" dt="2020-04-27T19:48:44.633" v="341" actId="20577"/>
        <pc:sldMkLst>
          <pc:docMk/>
          <pc:sldMk cId="3152291963" sldId="271"/>
        </pc:sldMkLst>
      </pc:sldChg>
    </pc:docChg>
  </pc:docChgLst>
  <pc:docChgLst>
    <pc:chgData name="GIULIANO LATINI" userId="27e3ac559581c63f" providerId="LiveId" clId="{DC6A9D32-25D2-4E2C-A0D8-E03E1A9F04B3}"/>
    <pc:docChg chg="undo custSel addSld modSld">
      <pc:chgData name="GIULIANO LATINI" userId="27e3ac559581c63f" providerId="LiveId" clId="{DC6A9D32-25D2-4E2C-A0D8-E03E1A9F04B3}" dt="2020-04-26T19:54:06.242" v="3999" actId="20577"/>
      <pc:docMkLst>
        <pc:docMk/>
      </pc:docMkLst>
      <pc:sldChg chg="modSp setBg">
        <pc:chgData name="GIULIANO LATINI" userId="27e3ac559581c63f" providerId="LiveId" clId="{DC6A9D32-25D2-4E2C-A0D8-E03E1A9F04B3}" dt="2020-04-26T18:05:35.890" v="2747"/>
        <pc:sldMkLst>
          <pc:docMk/>
          <pc:sldMk cId="1627516710" sldId="256"/>
        </pc:sldMkLst>
        <pc:spChg chg="mod">
          <ac:chgData name="GIULIANO LATINI" userId="27e3ac559581c63f" providerId="LiveId" clId="{DC6A9D32-25D2-4E2C-A0D8-E03E1A9F04B3}" dt="2020-04-26T15:48:57.812" v="3" actId="108"/>
          <ac:spMkLst>
            <pc:docMk/>
            <pc:sldMk cId="1627516710" sldId="256"/>
            <ac:spMk id="3" creationId="{5539D717-3C2D-4E65-995D-1A1C9A7EF9D5}"/>
          </ac:spMkLst>
        </pc:spChg>
      </pc:sldChg>
      <pc:sldChg chg="modSp">
        <pc:chgData name="GIULIANO LATINI" userId="27e3ac559581c63f" providerId="LiveId" clId="{DC6A9D32-25D2-4E2C-A0D8-E03E1A9F04B3}" dt="2020-04-26T15:49:29.124" v="7" actId="2711"/>
        <pc:sldMkLst>
          <pc:docMk/>
          <pc:sldMk cId="1126194935" sldId="260"/>
        </pc:sldMkLst>
        <pc:spChg chg="mod">
          <ac:chgData name="GIULIANO LATINI" userId="27e3ac559581c63f" providerId="LiveId" clId="{DC6A9D32-25D2-4E2C-A0D8-E03E1A9F04B3}" dt="2020-04-26T15:49:29.124" v="7" actId="2711"/>
          <ac:spMkLst>
            <pc:docMk/>
            <pc:sldMk cId="1126194935" sldId="260"/>
            <ac:spMk id="2" creationId="{395D9240-BD25-454C-93C8-4466CB12D360}"/>
          </ac:spMkLst>
        </pc:spChg>
        <pc:spChg chg="mod">
          <ac:chgData name="GIULIANO LATINI" userId="27e3ac559581c63f" providerId="LiveId" clId="{DC6A9D32-25D2-4E2C-A0D8-E03E1A9F04B3}" dt="2020-04-26T15:49:28.851" v="6" actId="2711"/>
          <ac:spMkLst>
            <pc:docMk/>
            <pc:sldMk cId="1126194935" sldId="260"/>
            <ac:spMk id="3" creationId="{E8CC2AEE-6E01-43DB-A856-9DF369AD2BAC}"/>
          </ac:spMkLst>
        </pc:spChg>
      </pc:sldChg>
      <pc:sldChg chg="modSp">
        <pc:chgData name="GIULIANO LATINI" userId="27e3ac559581c63f" providerId="LiveId" clId="{DC6A9D32-25D2-4E2C-A0D8-E03E1A9F04B3}" dt="2020-04-26T15:50:38.293" v="10" actId="2711"/>
        <pc:sldMkLst>
          <pc:docMk/>
          <pc:sldMk cId="2542423448" sldId="275"/>
        </pc:sldMkLst>
        <pc:spChg chg="mod">
          <ac:chgData name="GIULIANO LATINI" userId="27e3ac559581c63f" providerId="LiveId" clId="{DC6A9D32-25D2-4E2C-A0D8-E03E1A9F04B3}" dt="2020-04-26T15:50:28.953" v="9" actId="2711"/>
          <ac:spMkLst>
            <pc:docMk/>
            <pc:sldMk cId="2542423448" sldId="275"/>
            <ac:spMk id="2" creationId="{395D9240-BD25-454C-93C8-4466CB12D360}"/>
          </ac:spMkLst>
        </pc:spChg>
        <pc:spChg chg="mod">
          <ac:chgData name="GIULIANO LATINI" userId="27e3ac559581c63f" providerId="LiveId" clId="{DC6A9D32-25D2-4E2C-A0D8-E03E1A9F04B3}" dt="2020-04-26T15:50:38.293" v="10" actId="2711"/>
          <ac:spMkLst>
            <pc:docMk/>
            <pc:sldMk cId="2542423448" sldId="275"/>
            <ac:spMk id="3" creationId="{AA93F97B-006E-4E20-A9DA-1C36E708E1BA}"/>
          </ac:spMkLst>
        </pc:spChg>
      </pc:sldChg>
      <pc:sldChg chg="modSp modNotesTx">
        <pc:chgData name="GIULIANO LATINI" userId="27e3ac559581c63f" providerId="LiveId" clId="{DC6A9D32-25D2-4E2C-A0D8-E03E1A9F04B3}" dt="2020-04-26T19:54:06.242" v="3999" actId="20577"/>
        <pc:sldMkLst>
          <pc:docMk/>
          <pc:sldMk cId="1739125942" sldId="277"/>
        </pc:sldMkLst>
        <pc:spChg chg="mod">
          <ac:chgData name="GIULIANO LATINI" userId="27e3ac559581c63f" providerId="LiveId" clId="{DC6A9D32-25D2-4E2C-A0D8-E03E1A9F04B3}" dt="2020-04-26T19:30:37.935" v="3976" actId="20577"/>
          <ac:spMkLst>
            <pc:docMk/>
            <pc:sldMk cId="1739125942" sldId="277"/>
            <ac:spMk id="3" creationId="{AA93F97B-006E-4E20-A9DA-1C36E708E1BA}"/>
          </ac:spMkLst>
        </pc:spChg>
      </pc:sldChg>
      <pc:sldChg chg="addSp delSp modSp modNotesTx">
        <pc:chgData name="GIULIANO LATINI" userId="27e3ac559581c63f" providerId="LiveId" clId="{DC6A9D32-25D2-4E2C-A0D8-E03E1A9F04B3}" dt="2020-04-26T19:26:10.829" v="3867" actId="20577"/>
        <pc:sldMkLst>
          <pc:docMk/>
          <pc:sldMk cId="956297917" sldId="278"/>
        </pc:sldMkLst>
        <pc:spChg chg="mod">
          <ac:chgData name="GIULIANO LATINI" userId="27e3ac559581c63f" providerId="LiveId" clId="{DC6A9D32-25D2-4E2C-A0D8-E03E1A9F04B3}" dt="2020-04-26T18:35:38.876" v="2911" actId="20577"/>
          <ac:spMkLst>
            <pc:docMk/>
            <pc:sldMk cId="956297917" sldId="278"/>
            <ac:spMk id="2" creationId="{395D9240-BD25-454C-93C8-4466CB12D360}"/>
          </ac:spMkLst>
        </pc:spChg>
        <pc:spChg chg="del mod">
          <ac:chgData name="GIULIANO LATINI" userId="27e3ac559581c63f" providerId="LiveId" clId="{DC6A9D32-25D2-4E2C-A0D8-E03E1A9F04B3}" dt="2020-04-26T18:27:42.923" v="2806" actId="478"/>
          <ac:spMkLst>
            <pc:docMk/>
            <pc:sldMk cId="956297917" sldId="278"/>
            <ac:spMk id="3" creationId="{AA93F97B-006E-4E20-A9DA-1C36E708E1BA}"/>
          </ac:spMkLst>
        </pc:spChg>
        <pc:spChg chg="add del mod">
          <ac:chgData name="GIULIANO LATINI" userId="27e3ac559581c63f" providerId="LiveId" clId="{DC6A9D32-25D2-4E2C-A0D8-E03E1A9F04B3}" dt="2020-04-26T18:33:46.762" v="2891" actId="478"/>
          <ac:spMkLst>
            <pc:docMk/>
            <pc:sldMk cId="956297917" sldId="278"/>
            <ac:spMk id="5" creationId="{DFCA58BE-E28A-4137-8126-B351EAFC3A05}"/>
          </ac:spMkLst>
        </pc:spChg>
        <pc:spChg chg="add mod">
          <ac:chgData name="GIULIANO LATINI" userId="27e3ac559581c63f" providerId="LiveId" clId="{DC6A9D32-25D2-4E2C-A0D8-E03E1A9F04B3}" dt="2020-04-26T18:45:50.674" v="3025" actId="1076"/>
          <ac:spMkLst>
            <pc:docMk/>
            <pc:sldMk cId="956297917" sldId="278"/>
            <ac:spMk id="10" creationId="{56751C42-CB33-432E-AFCC-2D389D6C2B90}"/>
          </ac:spMkLst>
        </pc:spChg>
        <pc:spChg chg="add mod">
          <ac:chgData name="GIULIANO LATINI" userId="27e3ac559581c63f" providerId="LiveId" clId="{DC6A9D32-25D2-4E2C-A0D8-E03E1A9F04B3}" dt="2020-04-26T18:51:00.954" v="3085" actId="1076"/>
          <ac:spMkLst>
            <pc:docMk/>
            <pc:sldMk cId="956297917" sldId="278"/>
            <ac:spMk id="11" creationId="{7BB60DC4-07FB-45B3-816D-07FD37F983E1}"/>
          </ac:spMkLst>
        </pc:spChg>
        <pc:spChg chg="add del mod">
          <ac:chgData name="GIULIANO LATINI" userId="27e3ac559581c63f" providerId="LiveId" clId="{DC6A9D32-25D2-4E2C-A0D8-E03E1A9F04B3}" dt="2020-04-26T18:29:19.684" v="2813" actId="478"/>
          <ac:spMkLst>
            <pc:docMk/>
            <pc:sldMk cId="956297917" sldId="278"/>
            <ac:spMk id="12" creationId="{A433FC82-D15C-455D-86B6-0E4C4754C279}"/>
          </ac:spMkLst>
        </pc:spChg>
        <pc:spChg chg="add mod">
          <ac:chgData name="GIULIANO LATINI" userId="27e3ac559581c63f" providerId="LiveId" clId="{DC6A9D32-25D2-4E2C-A0D8-E03E1A9F04B3}" dt="2020-04-26T18:45:52.683" v="3026" actId="1076"/>
          <ac:spMkLst>
            <pc:docMk/>
            <pc:sldMk cId="956297917" sldId="278"/>
            <ac:spMk id="13" creationId="{6184B358-944C-4876-9D0F-C033F0AB70E4}"/>
          </ac:spMkLst>
        </pc:spChg>
        <pc:spChg chg="add mod ord">
          <ac:chgData name="GIULIANO LATINI" userId="27e3ac559581c63f" providerId="LiveId" clId="{DC6A9D32-25D2-4E2C-A0D8-E03E1A9F04B3}" dt="2020-04-26T18:45:18.250" v="3016" actId="14100"/>
          <ac:spMkLst>
            <pc:docMk/>
            <pc:sldMk cId="956297917" sldId="278"/>
            <ac:spMk id="17" creationId="{06133837-E2B9-4956-B3FC-5E0B19FF59F3}"/>
          </ac:spMkLst>
        </pc:spChg>
        <pc:spChg chg="add del mod">
          <ac:chgData name="GIULIANO LATINI" userId="27e3ac559581c63f" providerId="LiveId" clId="{DC6A9D32-25D2-4E2C-A0D8-E03E1A9F04B3}" dt="2020-04-26T18:36:04.651" v="2912" actId="478"/>
          <ac:spMkLst>
            <pc:docMk/>
            <pc:sldMk cId="956297917" sldId="278"/>
            <ac:spMk id="19" creationId="{ABDDCD03-5F1A-4FA2-B331-920A71284F6C}"/>
          </ac:spMkLst>
        </pc:spChg>
        <pc:spChg chg="add del mod">
          <ac:chgData name="GIULIANO LATINI" userId="27e3ac559581c63f" providerId="LiveId" clId="{DC6A9D32-25D2-4E2C-A0D8-E03E1A9F04B3}" dt="2020-04-26T18:42:24.385" v="2974" actId="478"/>
          <ac:spMkLst>
            <pc:docMk/>
            <pc:sldMk cId="956297917" sldId="278"/>
            <ac:spMk id="23" creationId="{604CE5D7-F1CE-44EB-BD06-83CF5EE7202C}"/>
          </ac:spMkLst>
        </pc:spChg>
        <pc:spChg chg="add del mod">
          <ac:chgData name="GIULIANO LATINI" userId="27e3ac559581c63f" providerId="LiveId" clId="{DC6A9D32-25D2-4E2C-A0D8-E03E1A9F04B3}" dt="2020-04-26T18:42:22.979" v="2973" actId="478"/>
          <ac:spMkLst>
            <pc:docMk/>
            <pc:sldMk cId="956297917" sldId="278"/>
            <ac:spMk id="24" creationId="{971E1461-7CF1-4B3F-AD07-CD91BE8B7317}"/>
          </ac:spMkLst>
        </pc:spChg>
        <pc:spChg chg="add mod">
          <ac:chgData name="GIULIANO LATINI" userId="27e3ac559581c63f" providerId="LiveId" clId="{DC6A9D32-25D2-4E2C-A0D8-E03E1A9F04B3}" dt="2020-04-26T18:50:50.107" v="3082" actId="1076"/>
          <ac:spMkLst>
            <pc:docMk/>
            <pc:sldMk cId="956297917" sldId="278"/>
            <ac:spMk id="25" creationId="{70E082D4-E726-4312-97A4-8FF8912FEB3F}"/>
          </ac:spMkLst>
        </pc:spChg>
        <pc:spChg chg="add mod">
          <ac:chgData name="GIULIANO LATINI" userId="27e3ac559581c63f" providerId="LiveId" clId="{DC6A9D32-25D2-4E2C-A0D8-E03E1A9F04B3}" dt="2020-04-26T18:50:40.490" v="3081" actId="1076"/>
          <ac:spMkLst>
            <pc:docMk/>
            <pc:sldMk cId="956297917" sldId="278"/>
            <ac:spMk id="26" creationId="{7903CB25-4CA0-42F0-A635-272E0B3BD3C1}"/>
          </ac:spMkLst>
        </pc:spChg>
        <pc:spChg chg="add mod">
          <ac:chgData name="GIULIANO LATINI" userId="27e3ac559581c63f" providerId="LiveId" clId="{DC6A9D32-25D2-4E2C-A0D8-E03E1A9F04B3}" dt="2020-04-26T18:51:13.067" v="3087" actId="1076"/>
          <ac:spMkLst>
            <pc:docMk/>
            <pc:sldMk cId="956297917" sldId="278"/>
            <ac:spMk id="27" creationId="{4DE127F9-BB54-424A-9CCE-5A0624CE85D4}"/>
          </ac:spMkLst>
        </pc:spChg>
        <pc:picChg chg="add mod">
          <ac:chgData name="GIULIANO LATINI" userId="27e3ac559581c63f" providerId="LiveId" clId="{DC6A9D32-25D2-4E2C-A0D8-E03E1A9F04B3}" dt="2020-04-26T18:45:27.899" v="3017" actId="1076"/>
          <ac:picMkLst>
            <pc:docMk/>
            <pc:sldMk cId="956297917" sldId="278"/>
            <ac:picMk id="4" creationId="{FEE7A5C3-07B7-4790-9A4C-561307F4F344}"/>
          </ac:picMkLst>
        </pc:picChg>
        <pc:picChg chg="add mod">
          <ac:chgData name="GIULIANO LATINI" userId="27e3ac559581c63f" providerId="LiveId" clId="{DC6A9D32-25D2-4E2C-A0D8-E03E1A9F04B3}" dt="2020-04-26T18:45:27.899" v="3017" actId="1076"/>
          <ac:picMkLst>
            <pc:docMk/>
            <pc:sldMk cId="956297917" sldId="278"/>
            <ac:picMk id="6" creationId="{4A3EC169-E667-43BF-9EF2-7E0755076C40}"/>
          </ac:picMkLst>
        </pc:picChg>
        <pc:picChg chg="add del mod">
          <ac:chgData name="GIULIANO LATINI" userId="27e3ac559581c63f" providerId="LiveId" clId="{DC6A9D32-25D2-4E2C-A0D8-E03E1A9F04B3}" dt="2020-04-26T18:29:18.058" v="2812" actId="478"/>
          <ac:picMkLst>
            <pc:docMk/>
            <pc:sldMk cId="956297917" sldId="278"/>
            <ac:picMk id="7" creationId="{537A9856-1288-46A4-A03E-68A55F2604C1}"/>
          </ac:picMkLst>
        </pc:picChg>
        <pc:picChg chg="add mod">
          <ac:chgData name="GIULIANO LATINI" userId="27e3ac559581c63f" providerId="LiveId" clId="{DC6A9D32-25D2-4E2C-A0D8-E03E1A9F04B3}" dt="2020-04-26T18:40:06.075" v="2938" actId="1076"/>
          <ac:picMkLst>
            <pc:docMk/>
            <pc:sldMk cId="956297917" sldId="278"/>
            <ac:picMk id="8" creationId="{27CFBADB-11D7-4DCD-BB75-7C027B85C07E}"/>
          </ac:picMkLst>
        </pc:picChg>
        <pc:picChg chg="add del mod">
          <ac:chgData name="GIULIANO LATINI" userId="27e3ac559581c63f" providerId="LiveId" clId="{DC6A9D32-25D2-4E2C-A0D8-E03E1A9F04B3}" dt="2020-04-26T18:30:57.099" v="2842" actId="478"/>
          <ac:picMkLst>
            <pc:docMk/>
            <pc:sldMk cId="956297917" sldId="278"/>
            <ac:picMk id="9" creationId="{E09B3C99-E1C6-4C45-9B15-91DA8AF75B02}"/>
          </ac:picMkLst>
        </pc:picChg>
        <pc:picChg chg="add del mod">
          <ac:chgData name="GIULIANO LATINI" userId="27e3ac559581c63f" providerId="LiveId" clId="{DC6A9D32-25D2-4E2C-A0D8-E03E1A9F04B3}" dt="2020-04-26T18:32:28.004" v="2868" actId="478"/>
          <ac:picMkLst>
            <pc:docMk/>
            <pc:sldMk cId="956297917" sldId="278"/>
            <ac:picMk id="14" creationId="{550A4B61-5D4A-46CF-8B12-F1998E2AC662}"/>
          </ac:picMkLst>
        </pc:picChg>
        <pc:picChg chg="add mod">
          <ac:chgData name="GIULIANO LATINI" userId="27e3ac559581c63f" providerId="LiveId" clId="{DC6A9D32-25D2-4E2C-A0D8-E03E1A9F04B3}" dt="2020-04-26T18:32:23.289" v="2866" actId="571"/>
          <ac:picMkLst>
            <pc:docMk/>
            <pc:sldMk cId="956297917" sldId="278"/>
            <ac:picMk id="15" creationId="{91416AA2-263A-4404-A88F-7823FDE77C64}"/>
          </ac:picMkLst>
        </pc:picChg>
        <pc:picChg chg="add mod">
          <ac:chgData name="GIULIANO LATINI" userId="27e3ac559581c63f" providerId="LiveId" clId="{DC6A9D32-25D2-4E2C-A0D8-E03E1A9F04B3}" dt="2020-04-26T18:32:23.289" v="2866" actId="571"/>
          <ac:picMkLst>
            <pc:docMk/>
            <pc:sldMk cId="956297917" sldId="278"/>
            <ac:picMk id="16" creationId="{2776F062-5C93-4B54-8702-9A9E37CBEFA5}"/>
          </ac:picMkLst>
        </pc:picChg>
        <pc:picChg chg="add del mod">
          <ac:chgData name="GIULIANO LATINI" userId="27e3ac559581c63f" providerId="LiveId" clId="{DC6A9D32-25D2-4E2C-A0D8-E03E1A9F04B3}" dt="2020-04-26T18:42:26.091" v="2975" actId="478"/>
          <ac:picMkLst>
            <pc:docMk/>
            <pc:sldMk cId="956297917" sldId="278"/>
            <ac:picMk id="21" creationId="{85A2E38F-30A9-4965-BEB7-0C72D6C1B832}"/>
          </ac:picMkLst>
        </pc:picChg>
        <pc:picChg chg="add del mod">
          <ac:chgData name="GIULIANO LATINI" userId="27e3ac559581c63f" providerId="LiveId" clId="{DC6A9D32-25D2-4E2C-A0D8-E03E1A9F04B3}" dt="2020-04-26T18:42:22.159" v="2972" actId="478"/>
          <ac:picMkLst>
            <pc:docMk/>
            <pc:sldMk cId="956297917" sldId="278"/>
            <ac:picMk id="22" creationId="{8E25D904-DE7B-4403-A950-72A5BEC428DC}"/>
          </ac:picMkLst>
        </pc:picChg>
        <pc:picChg chg="del">
          <ac:chgData name="GIULIANO LATINI" userId="27e3ac559581c63f" providerId="LiveId" clId="{DC6A9D32-25D2-4E2C-A0D8-E03E1A9F04B3}" dt="2020-04-26T18:25:56.880" v="2794" actId="478"/>
          <ac:picMkLst>
            <pc:docMk/>
            <pc:sldMk cId="956297917" sldId="278"/>
            <ac:picMk id="2050" creationId="{DC274E3B-22CB-4FFF-BFF5-5B7F82F8EE8B}"/>
          </ac:picMkLst>
        </pc:picChg>
        <pc:picChg chg="add mod">
          <ac:chgData name="GIULIANO LATINI" userId="27e3ac559581c63f" providerId="LiveId" clId="{DC6A9D32-25D2-4E2C-A0D8-E03E1A9F04B3}" dt="2020-04-26T18:45:48.083" v="3024" actId="1076"/>
          <ac:picMkLst>
            <pc:docMk/>
            <pc:sldMk cId="956297917" sldId="278"/>
            <ac:picMk id="2052" creationId="{56F26A60-917D-48A3-AE2D-F70CC29FF223}"/>
          </ac:picMkLst>
        </pc:picChg>
      </pc:sldChg>
      <pc:sldChg chg="addSp delSp modSp add modAnim modNotesTx">
        <pc:chgData name="GIULIANO LATINI" userId="27e3ac559581c63f" providerId="LiveId" clId="{DC6A9D32-25D2-4E2C-A0D8-E03E1A9F04B3}" dt="2020-04-26T18:06:48.005" v="2749"/>
        <pc:sldMkLst>
          <pc:docMk/>
          <pc:sldMk cId="2870011667" sldId="285"/>
        </pc:sldMkLst>
        <pc:spChg chg="del mod">
          <ac:chgData name="GIULIANO LATINI" userId="27e3ac559581c63f" providerId="LiveId" clId="{DC6A9D32-25D2-4E2C-A0D8-E03E1A9F04B3}" dt="2020-04-26T17:08:09.004" v="2060" actId="478"/>
          <ac:spMkLst>
            <pc:docMk/>
            <pc:sldMk cId="2870011667" sldId="285"/>
            <ac:spMk id="3" creationId="{AA93F97B-006E-4E20-A9DA-1C36E708E1BA}"/>
          </ac:spMkLst>
        </pc:spChg>
        <pc:spChg chg="add del mod">
          <ac:chgData name="GIULIANO LATINI" userId="27e3ac559581c63f" providerId="LiveId" clId="{DC6A9D32-25D2-4E2C-A0D8-E03E1A9F04B3}" dt="2020-04-26T18:06:36.648" v="2748" actId="478"/>
          <ac:spMkLst>
            <pc:docMk/>
            <pc:sldMk cId="2870011667" sldId="285"/>
            <ac:spMk id="5" creationId="{D4501A6F-93BC-4C58-ACDC-D99318073E6D}"/>
          </ac:spMkLst>
        </pc:spChg>
        <pc:spChg chg="add mod">
          <ac:chgData name="GIULIANO LATINI" userId="27e3ac559581c63f" providerId="LiveId" clId="{DC6A9D32-25D2-4E2C-A0D8-E03E1A9F04B3}" dt="2020-04-26T17:44:11.554" v="2535" actId="1076"/>
          <ac:spMkLst>
            <pc:docMk/>
            <pc:sldMk cId="2870011667" sldId="285"/>
            <ac:spMk id="11" creationId="{9F52284A-BDE7-4321-8912-9E3A65F6E8A7}"/>
          </ac:spMkLst>
        </pc:spChg>
        <pc:spChg chg="add mod">
          <ac:chgData name="GIULIANO LATINI" userId="27e3ac559581c63f" providerId="LiveId" clId="{DC6A9D32-25D2-4E2C-A0D8-E03E1A9F04B3}" dt="2020-04-26T17:44:08.722" v="2534" actId="1076"/>
          <ac:spMkLst>
            <pc:docMk/>
            <pc:sldMk cId="2870011667" sldId="285"/>
            <ac:spMk id="12" creationId="{E095813A-6BC2-4DC2-8432-FB48481BAC4A}"/>
          </ac:spMkLst>
        </pc:spChg>
        <pc:spChg chg="add mod">
          <ac:chgData name="GIULIANO LATINI" userId="27e3ac559581c63f" providerId="LiveId" clId="{DC6A9D32-25D2-4E2C-A0D8-E03E1A9F04B3}" dt="2020-04-26T17:44:03.642" v="2532" actId="1076"/>
          <ac:spMkLst>
            <pc:docMk/>
            <pc:sldMk cId="2870011667" sldId="285"/>
            <ac:spMk id="13" creationId="{F9034DC0-C0A5-4177-8F50-CC6D57707C62}"/>
          </ac:spMkLst>
        </pc:spChg>
        <pc:spChg chg="add mod">
          <ac:chgData name="GIULIANO LATINI" userId="27e3ac559581c63f" providerId="LiveId" clId="{DC6A9D32-25D2-4E2C-A0D8-E03E1A9F04B3}" dt="2020-04-26T17:45:55.035" v="2545" actId="13822"/>
          <ac:spMkLst>
            <pc:docMk/>
            <pc:sldMk cId="2870011667" sldId="285"/>
            <ac:spMk id="14" creationId="{765F19AE-E939-4F59-AAE3-4AA528CBE096}"/>
          </ac:spMkLst>
        </pc:spChg>
        <pc:spChg chg="add mod">
          <ac:chgData name="GIULIANO LATINI" userId="27e3ac559581c63f" providerId="LiveId" clId="{DC6A9D32-25D2-4E2C-A0D8-E03E1A9F04B3}" dt="2020-04-26T17:46:28.178" v="2554" actId="1076"/>
          <ac:spMkLst>
            <pc:docMk/>
            <pc:sldMk cId="2870011667" sldId="285"/>
            <ac:spMk id="17" creationId="{B6B44544-9D78-40FE-B2C7-AD417C268EE6}"/>
          </ac:spMkLst>
        </pc:spChg>
        <pc:spChg chg="add mod">
          <ac:chgData name="GIULIANO LATINI" userId="27e3ac559581c63f" providerId="LiveId" clId="{DC6A9D32-25D2-4E2C-A0D8-E03E1A9F04B3}" dt="2020-04-26T17:46:22.321" v="2552" actId="1076"/>
          <ac:spMkLst>
            <pc:docMk/>
            <pc:sldMk cId="2870011667" sldId="285"/>
            <ac:spMk id="18" creationId="{1B5D45A3-36B8-46C8-A0D8-D9EC9591EB85}"/>
          </ac:spMkLst>
        </pc:spChg>
        <pc:picChg chg="add mod">
          <ac:chgData name="GIULIANO LATINI" userId="27e3ac559581c63f" providerId="LiveId" clId="{DC6A9D32-25D2-4E2C-A0D8-E03E1A9F04B3}" dt="2020-04-26T17:08:28.882" v="2063" actId="14100"/>
          <ac:picMkLst>
            <pc:docMk/>
            <pc:sldMk cId="2870011667" sldId="285"/>
            <ac:picMk id="4" creationId="{67E06848-3F2C-4BB9-A9D1-4ACF54B67901}"/>
          </ac:picMkLst>
        </pc:picChg>
        <pc:picChg chg="add mod">
          <ac:chgData name="GIULIANO LATINI" userId="27e3ac559581c63f" providerId="LiveId" clId="{DC6A9D32-25D2-4E2C-A0D8-E03E1A9F04B3}" dt="2020-04-26T17:44:05.730" v="2533" actId="1076"/>
          <ac:picMkLst>
            <pc:docMk/>
            <pc:sldMk cId="2870011667" sldId="285"/>
            <ac:picMk id="7" creationId="{9165CD9D-BB2E-4F3F-90A7-A7223EA9703F}"/>
          </ac:picMkLst>
        </pc:picChg>
        <pc:picChg chg="add mod">
          <ac:chgData name="GIULIANO LATINI" userId="27e3ac559581c63f" providerId="LiveId" clId="{DC6A9D32-25D2-4E2C-A0D8-E03E1A9F04B3}" dt="2020-04-26T17:43:40.378" v="2527" actId="1076"/>
          <ac:picMkLst>
            <pc:docMk/>
            <pc:sldMk cId="2870011667" sldId="285"/>
            <ac:picMk id="8" creationId="{AD69AA54-765F-4492-9D8C-3A9F42B66F60}"/>
          </ac:picMkLst>
        </pc:picChg>
        <pc:picChg chg="add mod">
          <ac:chgData name="GIULIANO LATINI" userId="27e3ac559581c63f" providerId="LiveId" clId="{DC6A9D32-25D2-4E2C-A0D8-E03E1A9F04B3}" dt="2020-04-26T17:42:23.483" v="2500" actId="571"/>
          <ac:picMkLst>
            <pc:docMk/>
            <pc:sldMk cId="2870011667" sldId="285"/>
            <ac:picMk id="9" creationId="{390485FB-0548-48CC-B78D-8187BDC9AB0C}"/>
          </ac:picMkLst>
        </pc:picChg>
        <pc:picChg chg="add mod">
          <ac:chgData name="GIULIANO LATINI" userId="27e3ac559581c63f" providerId="LiveId" clId="{DC6A9D32-25D2-4E2C-A0D8-E03E1A9F04B3}" dt="2020-04-26T17:11:16.185" v="2113" actId="1076"/>
          <ac:picMkLst>
            <pc:docMk/>
            <pc:sldMk cId="2870011667" sldId="285"/>
            <ac:picMk id="1026" creationId="{E1573B25-B018-45E2-87A4-E6DFD4D062E2}"/>
          </ac:picMkLst>
        </pc:picChg>
        <pc:picChg chg="add mod">
          <ac:chgData name="GIULIANO LATINI" userId="27e3ac559581c63f" providerId="LiveId" clId="{DC6A9D32-25D2-4E2C-A0D8-E03E1A9F04B3}" dt="2020-04-26T17:44:00.036" v="2531" actId="1076"/>
          <ac:picMkLst>
            <pc:docMk/>
            <pc:sldMk cId="2870011667" sldId="285"/>
            <ac:picMk id="1028" creationId="{663A0E46-F239-4087-BFB9-2B43058C61EC}"/>
          </ac:picMkLst>
        </pc:picChg>
        <pc:cxnChg chg="add del mod">
          <ac:chgData name="GIULIANO LATINI" userId="27e3ac559581c63f" providerId="LiveId" clId="{DC6A9D32-25D2-4E2C-A0D8-E03E1A9F04B3}" dt="2020-04-26T17:45:28.590" v="2541" actId="478"/>
          <ac:cxnSpMkLst>
            <pc:docMk/>
            <pc:sldMk cId="2870011667" sldId="285"/>
            <ac:cxnSpMk id="10" creationId="{48C20159-ADCB-4A67-B6F6-D72022CD33A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3083A-515E-4178-B7EA-C8400E5F300C}" type="datetimeFigureOut">
              <a:rPr lang="it-IT" smtClean="0"/>
              <a:t>12/06/2020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18F79-2813-4388-A2B8-035EBA4CB679}" type="slidenum">
              <a:rPr lang="it-IT" smtClean="0"/>
              <a:t>‹#›</a:t>
            </a:fld>
            <a:endParaRPr lang="it-IT"/>
          </a:p>
        </p:txBody>
      </p:sp>
    </p:spTree>
    <p:extLst>
      <p:ext uri="{BB962C8B-B14F-4D97-AF65-F5344CB8AC3E}">
        <p14:creationId xmlns:p14="http://schemas.microsoft.com/office/powerpoint/2010/main" val="164705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718F79-2813-4388-A2B8-035EBA4CB679}" type="slidenum">
              <a:rPr lang="it-IT" smtClean="0"/>
              <a:t>1</a:t>
            </a:fld>
            <a:endParaRPr lang="it-IT"/>
          </a:p>
        </p:txBody>
      </p:sp>
    </p:spTree>
    <p:extLst>
      <p:ext uri="{BB962C8B-B14F-4D97-AF65-F5344CB8AC3E}">
        <p14:creationId xmlns:p14="http://schemas.microsoft.com/office/powerpoint/2010/main" val="3173912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GIULIANO: </a:t>
            </a:r>
            <a:r>
              <a:rPr lang="en-US" sz="1200" b="0" i="0" kern="1200" dirty="0">
                <a:solidFill>
                  <a:schemeClr val="tx1"/>
                </a:solidFill>
                <a:effectLst/>
                <a:latin typeface="+mn-lt"/>
                <a:ea typeface="+mn-ea"/>
                <a:cs typeface="+mn-cs"/>
              </a:rPr>
              <a:t>With a container-based solution, the SQL-Engine footprint is 10% of the windows server desktop scenario. Upgrading it is easier if you isolate data using Docker Volumes. SQL containers allow us to deploy and manage with an "Infrastructure-as-code" approach.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helps to automate the SQL Server Instances' management as well as monitoring them. The isolated data container and the COW filesystem features give the advantage to use the same data file by multiple engines. The read request operations made by multiple sources for the same data in COW is action with no costs. Speaking about writes, the COW fs manages them as single write into the source. Write layer is joined 1 to 1 to the source. COW creates a layer at the first write request from the source and then join it with the source. COW sorts them by creation time into a stack. The source knows the write and the read-only layers created before. In case of any conflict on a file, the top in the stack "wins" and the bottom one's "lose". The source uses the nearest file on the layers stack.</a:t>
            </a:r>
            <a:endParaRPr lang="en-US" b="0" dirty="0"/>
          </a:p>
        </p:txBody>
      </p:sp>
      <p:sp>
        <p:nvSpPr>
          <p:cNvPr id="4" name="Slide Number Placeholder 3"/>
          <p:cNvSpPr>
            <a:spLocks noGrp="1"/>
          </p:cNvSpPr>
          <p:nvPr>
            <p:ph type="sldNum" sz="quarter" idx="5"/>
          </p:nvPr>
        </p:nvSpPr>
        <p:spPr/>
        <p:txBody>
          <a:bodyPr/>
          <a:lstStyle/>
          <a:p>
            <a:fld id="{28718F79-2813-4388-A2B8-035EBA4CB679}" type="slidenum">
              <a:rPr lang="it-IT" smtClean="0"/>
              <a:t>15</a:t>
            </a:fld>
            <a:endParaRPr lang="it-IT"/>
          </a:p>
        </p:txBody>
      </p:sp>
    </p:spTree>
    <p:extLst>
      <p:ext uri="{BB962C8B-B14F-4D97-AF65-F5344CB8AC3E}">
        <p14:creationId xmlns:p14="http://schemas.microsoft.com/office/powerpoint/2010/main" val="2772144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GIULIANO: </a:t>
            </a:r>
            <a:r>
              <a:rPr lang="en-US" sz="1200" b="0" i="0" kern="1200" dirty="0">
                <a:solidFill>
                  <a:schemeClr val="tx1"/>
                </a:solidFill>
                <a:effectLst/>
                <a:latin typeface="+mn-lt"/>
                <a:ea typeface="+mn-ea"/>
                <a:cs typeface="+mn-cs"/>
              </a:rPr>
              <a:t>Like for Disney's Multiplane Camera, zooming gets the illusion of depth for the observer. When switching the container in the stack of layers mentioned before, the "observer" makes a step. As in the slide, the test environments can read the data in the production environment, but not vice versa.</a:t>
            </a:r>
            <a:endParaRPr lang="en-US" b="0" dirty="0"/>
          </a:p>
        </p:txBody>
      </p:sp>
      <p:sp>
        <p:nvSpPr>
          <p:cNvPr id="4" name="Slide Number Placeholder 3"/>
          <p:cNvSpPr>
            <a:spLocks noGrp="1"/>
          </p:cNvSpPr>
          <p:nvPr>
            <p:ph type="sldNum" sz="quarter" idx="5"/>
          </p:nvPr>
        </p:nvSpPr>
        <p:spPr/>
        <p:txBody>
          <a:bodyPr/>
          <a:lstStyle/>
          <a:p>
            <a:fld id="{28718F79-2813-4388-A2B8-035EBA4CB679}" type="slidenum">
              <a:rPr lang="it-IT" smtClean="0"/>
              <a:t>16</a:t>
            </a:fld>
            <a:endParaRPr lang="it-IT"/>
          </a:p>
        </p:txBody>
      </p:sp>
    </p:spTree>
    <p:extLst>
      <p:ext uri="{BB962C8B-B14F-4D97-AF65-F5344CB8AC3E}">
        <p14:creationId xmlns:p14="http://schemas.microsoft.com/office/powerpoint/2010/main" val="247737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GIULIANO: </a:t>
            </a:r>
            <a:r>
              <a:rPr lang="en-US" sz="1200" b="0" i="0" kern="1200" dirty="0">
                <a:solidFill>
                  <a:schemeClr val="tx1"/>
                </a:solidFill>
                <a:effectLst/>
                <a:latin typeface="+mn-lt"/>
                <a:ea typeface="+mn-ea"/>
                <a:cs typeface="+mn-cs"/>
              </a:rPr>
              <a:t>here is the proposed solution: we have a SQL-Engine with rows of data in the production environment and another one for running the test suite against the production data mentioned before. The DB volume is located where the data rows are physically stored. Both the SQL-Engines have the databases linked the data directory. The test suite will run against the production's data. When the tests will write into the tables, the COW feature helps to make it without modifying production data (transparency).</a:t>
            </a:r>
            <a:endParaRPr lang="en-US" b="1" dirty="0"/>
          </a:p>
        </p:txBody>
      </p:sp>
      <p:sp>
        <p:nvSpPr>
          <p:cNvPr id="4" name="Slide Number Placeholder 3"/>
          <p:cNvSpPr>
            <a:spLocks noGrp="1"/>
          </p:cNvSpPr>
          <p:nvPr>
            <p:ph type="sldNum" sz="quarter" idx="5"/>
          </p:nvPr>
        </p:nvSpPr>
        <p:spPr/>
        <p:txBody>
          <a:bodyPr/>
          <a:lstStyle/>
          <a:p>
            <a:fld id="{28718F79-2813-4388-A2B8-035EBA4CB679}" type="slidenum">
              <a:rPr lang="it-IT" smtClean="0"/>
              <a:t>17</a:t>
            </a:fld>
            <a:endParaRPr lang="it-IT"/>
          </a:p>
        </p:txBody>
      </p:sp>
    </p:spTree>
    <p:extLst>
      <p:ext uri="{BB962C8B-B14F-4D97-AF65-F5344CB8AC3E}">
        <p14:creationId xmlns:p14="http://schemas.microsoft.com/office/powerpoint/2010/main" val="119567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28718F79-2813-4388-A2B8-035EBA4CB679}" type="slidenum">
              <a:rPr lang="it-IT" smtClean="0"/>
              <a:t>19</a:t>
            </a:fld>
            <a:endParaRPr lang="it-IT"/>
          </a:p>
        </p:txBody>
      </p:sp>
    </p:spTree>
    <p:extLst>
      <p:ext uri="{BB962C8B-B14F-4D97-AF65-F5344CB8AC3E}">
        <p14:creationId xmlns:p14="http://schemas.microsoft.com/office/powerpoint/2010/main" val="1367512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23</a:t>
            </a:fld>
            <a:endParaRPr lang="it-IT"/>
          </a:p>
        </p:txBody>
      </p:sp>
    </p:spTree>
    <p:extLst>
      <p:ext uri="{BB962C8B-B14F-4D97-AF65-F5344CB8AC3E}">
        <p14:creationId xmlns:p14="http://schemas.microsoft.com/office/powerpoint/2010/main" val="1479099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24</a:t>
            </a:fld>
            <a:endParaRPr lang="it-IT"/>
          </a:p>
        </p:txBody>
      </p:sp>
    </p:spTree>
    <p:extLst>
      <p:ext uri="{BB962C8B-B14F-4D97-AF65-F5344CB8AC3E}">
        <p14:creationId xmlns:p14="http://schemas.microsoft.com/office/powerpoint/2010/main" val="33122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718F79-2813-4388-A2B8-035EBA4CB679}" type="slidenum">
              <a:rPr lang="it-IT" smtClean="0"/>
              <a:t>2</a:t>
            </a:fld>
            <a:endParaRPr lang="it-IT"/>
          </a:p>
        </p:txBody>
      </p:sp>
    </p:spTree>
    <p:extLst>
      <p:ext uri="{BB962C8B-B14F-4D97-AF65-F5344CB8AC3E}">
        <p14:creationId xmlns:p14="http://schemas.microsoft.com/office/powerpoint/2010/main" val="334030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Our customers used to send </a:t>
            </a:r>
            <a:r>
              <a:rPr lang="en-US"/>
              <a:t>us the tickets </a:t>
            </a:r>
            <a:r>
              <a:rPr lang="en-US" dirty="0"/>
              <a:t>for fixing bugs and solving problems. While this can be simple, it’s not the same for reproducing steps using mock or test data. One of the most popular tasks that a DBA must do for helping developers to fix a bug, is to make a script for exporting thousands of rows in non-production environments. Having real production data in non-production environments without writing a single line of code is mandatory for saving time and improve the quality of our debug. </a:t>
            </a:r>
          </a:p>
          <a:p>
            <a:r>
              <a:rPr lang="en-US" dirty="0"/>
              <a:t>With a, let’s say, copy of our production databases we can also execute integration tests and performance tests. We can understand better how our queries will run in production using the copied statistics, metadata as well as the real data cardinality.</a:t>
            </a:r>
          </a:p>
          <a:p>
            <a:r>
              <a:rPr lang="en-US" dirty="0"/>
              <a:t>Finally, we can execute a set of pre/post deploy scripts against our isolated copy of the production database in order to prevent regressions due to mistakes on those scripts. The scripts themselves, can be written manually or generated by a parser, like the Entity Framework migrations, but it’d be good to check that every single script will work BEFORE promoting them into production.</a:t>
            </a:r>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5</a:t>
            </a:fld>
            <a:endParaRPr lang="it-IT"/>
          </a:p>
        </p:txBody>
      </p:sp>
    </p:spTree>
    <p:extLst>
      <p:ext uri="{BB962C8B-B14F-4D97-AF65-F5344CB8AC3E}">
        <p14:creationId xmlns:p14="http://schemas.microsoft.com/office/powerpoint/2010/main" val="89998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Let’s explain “a couple of minute”. This is true when a, let’s say, data-image has been created. How long it takes, using clones the same as backup + optional data masking time. Using containers, almost the same. Having these images, we can update and create isolated copies of them in max 30 sec – 2 mins. This allows us to automate both the data-image and clones/container creation. Data-images should be generated when the requirement is to sync with the latest data. Clones and containers could be created every 2/3 mins. This process can be done also manually, using command lines and a user-friendly web portal (for the SQL Clone solution) and allows us to get production data (optionally obfuscated) in a, let’s say test or stage environment.</a:t>
            </a:r>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7</a:t>
            </a:fld>
            <a:endParaRPr lang="it-IT"/>
          </a:p>
        </p:txBody>
      </p:sp>
    </p:spTree>
    <p:extLst>
      <p:ext uri="{BB962C8B-B14F-4D97-AF65-F5344CB8AC3E}">
        <p14:creationId xmlns:p14="http://schemas.microsoft.com/office/powerpoint/2010/main" val="2635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Obfuscation can be done with a set of SQL Scripts or executables, but when using SQL Clone™ solution by </a:t>
            </a:r>
            <a:r>
              <a:rPr lang="en-US" dirty="0" err="1"/>
              <a:t>RedGate</a:t>
            </a:r>
            <a:r>
              <a:rPr lang="en-US" dirty="0"/>
              <a:t>® you can integrate in a “pre/post” data-masking step while creating clones, using </a:t>
            </a:r>
            <a:r>
              <a:rPr lang="en-US" dirty="0" err="1"/>
              <a:t>DataMaskter</a:t>
            </a:r>
            <a:r>
              <a:rPr lang="en-US" dirty="0"/>
              <a:t>™ by </a:t>
            </a:r>
            <a:r>
              <a:rPr lang="en-US" dirty="0" err="1"/>
              <a:t>RedGate</a:t>
            </a:r>
            <a:r>
              <a:rPr lang="en-US" dirty="0"/>
              <a:t>®. </a:t>
            </a:r>
            <a:r>
              <a:rPr lang="en-US" dirty="0" err="1"/>
              <a:t>Whis</a:t>
            </a:r>
            <a:r>
              <a:rPr lang="en-US" dirty="0"/>
              <a:t> will slow the creation of the data image, but it help us to hide sensitive data. </a:t>
            </a:r>
          </a:p>
          <a:p>
            <a:r>
              <a:rPr lang="en-US" dirty="0"/>
              <a:t>Each clone is completely isolated, as a new container is for a docker solution. This means that you can update the data on each database clone without affecting rows of the others. So you can test many times in a repeated and isolated way. Additionally, if you don’t write data, your database clones will store just 50MB each. </a:t>
            </a:r>
          </a:p>
          <a:p>
            <a:r>
              <a:rPr lang="en-US" dirty="0"/>
              <a:t>This quick approach lets the DBAs to save time and to get a feedback as soon as possible, many times in a short period of time.</a:t>
            </a:r>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8</a:t>
            </a:fld>
            <a:endParaRPr lang="it-IT"/>
          </a:p>
        </p:txBody>
      </p:sp>
    </p:spTree>
    <p:extLst>
      <p:ext uri="{BB962C8B-B14F-4D97-AF65-F5344CB8AC3E}">
        <p14:creationId xmlns:p14="http://schemas.microsoft.com/office/powerpoint/2010/main" val="351841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Usually DBAs must replicate data between production and non-production environments. How they do this boring and repeated task? Just copying data or investing time for creating and maintaining their scripts for copying and obfuscating data. Databases with no changes in structures can be managed this way. But now, think about a database (or a set of) which changes twice or more per week or even day! A new field, a dropped column, a data-type change could break those scripts. </a:t>
            </a:r>
          </a:p>
          <a:p>
            <a:r>
              <a:rPr lang="en-US" dirty="0"/>
              <a:t>Another problem is that our scripts are error prone, and they’re not so simple to debug. Also if we use tools like ETLs, which are not so good when we’re working in team (SSIS are XMLs that change for each version of the development tool).</a:t>
            </a:r>
          </a:p>
          <a:p>
            <a:r>
              <a:rPr lang="en-US" dirty="0"/>
              <a:t>Finally, we need to override some security best practices when accessing cross servers or just to copy data from production servers to test environments. And do not forget how much bandwidth we will use for migrating large amount of data!</a:t>
            </a:r>
            <a:endParaRPr lang="it-IT" dirty="0"/>
          </a:p>
        </p:txBody>
      </p:sp>
      <p:sp>
        <p:nvSpPr>
          <p:cNvPr id="4" name="Slide Number Placeholder 3"/>
          <p:cNvSpPr>
            <a:spLocks noGrp="1"/>
          </p:cNvSpPr>
          <p:nvPr>
            <p:ph type="sldNum" sz="quarter" idx="5"/>
          </p:nvPr>
        </p:nvSpPr>
        <p:spPr/>
        <p:txBody>
          <a:bodyPr/>
          <a:lstStyle/>
          <a:p>
            <a:fld id="{28718F79-2813-4388-A2B8-035EBA4CB679}" type="slidenum">
              <a:rPr lang="it-IT" smtClean="0"/>
              <a:t>10</a:t>
            </a:fld>
            <a:endParaRPr lang="it-IT"/>
          </a:p>
        </p:txBody>
      </p:sp>
    </p:spTree>
    <p:extLst>
      <p:ext uri="{BB962C8B-B14F-4D97-AF65-F5344CB8AC3E}">
        <p14:creationId xmlns:p14="http://schemas.microsoft.com/office/powerpoint/2010/main" val="3656005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dirty="0"/>
              <a:t>Native clones are generated by the Database Console Command CLONEDATABASE. The command creates a clone of a database with no records, except for the statistics and the metadata. This is useful just for performance analysis. We will not speak about it hereafter. I’ve mentioned it just to let you know something exists for perf analysis.</a:t>
            </a:r>
          </a:p>
          <a:p>
            <a:r>
              <a:rPr lang="en-US" dirty="0"/>
              <a:t>Virtual clones, provided by SQL Clone by </a:t>
            </a:r>
            <a:r>
              <a:rPr lang="en-US" dirty="0" err="1"/>
              <a:t>RedGate</a:t>
            </a:r>
            <a:r>
              <a:rPr lang="en-US" dirty="0"/>
              <a:t>®, are copies of databases with no exceptions. They are generated from a data-image, which is a full-byte copy of the database. Starting from that image, you can create all the clones you need. The data is stored in the data-image, and each clone act as an isolated snapshot of that source. When writing new records, they’re added in the clones. This means that each clone is like a fork of the data-image with the “delta” records inserted/edited. Each clone needs just 50MB on the disk.</a:t>
            </a:r>
          </a:p>
          <a:p>
            <a:endParaRPr lang="en-US" dirty="0"/>
          </a:p>
          <a:p>
            <a:r>
              <a:rPr lang="en-US" b="1" dirty="0"/>
              <a:t>GIULIANO: </a:t>
            </a:r>
          </a:p>
          <a:p>
            <a:r>
              <a:rPr lang="it-IT" sz="1200" b="0" i="0" kern="1200" dirty="0">
                <a:solidFill>
                  <a:schemeClr val="tx1"/>
                </a:solidFill>
                <a:effectLst/>
                <a:latin typeface="+mn-lt"/>
                <a:ea typeface="+mn-ea"/>
                <a:cs typeface="+mn-cs"/>
              </a:rPr>
              <a:t>The isolation provided by the containers allows us to execute the tests against a SQL-Engine which reads data through the volume. The volume itself contains the production data and «protect» the real data to be modified.</a:t>
            </a:r>
            <a:endParaRPr lang="it-IT" b="0" dirty="0"/>
          </a:p>
        </p:txBody>
      </p:sp>
      <p:sp>
        <p:nvSpPr>
          <p:cNvPr id="4" name="Slide Number Placeholder 3"/>
          <p:cNvSpPr>
            <a:spLocks noGrp="1"/>
          </p:cNvSpPr>
          <p:nvPr>
            <p:ph type="sldNum" sz="quarter" idx="5"/>
          </p:nvPr>
        </p:nvSpPr>
        <p:spPr/>
        <p:txBody>
          <a:bodyPr/>
          <a:lstStyle/>
          <a:p>
            <a:fld id="{28718F79-2813-4388-A2B8-035EBA4CB679}" type="slidenum">
              <a:rPr lang="it-IT" smtClean="0"/>
              <a:t>11</a:t>
            </a:fld>
            <a:endParaRPr lang="it-IT"/>
          </a:p>
        </p:txBody>
      </p:sp>
    </p:spTree>
    <p:extLst>
      <p:ext uri="{BB962C8B-B14F-4D97-AF65-F5344CB8AC3E}">
        <p14:creationId xmlns:p14="http://schemas.microsoft.com/office/powerpoint/2010/main" val="1218033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28718F79-2813-4388-A2B8-035EBA4CB679}" type="slidenum">
              <a:rPr lang="it-IT" smtClean="0"/>
              <a:t>12</a:t>
            </a:fld>
            <a:endParaRPr lang="it-IT"/>
          </a:p>
        </p:txBody>
      </p:sp>
    </p:spTree>
    <p:extLst>
      <p:ext uri="{BB962C8B-B14F-4D97-AF65-F5344CB8AC3E}">
        <p14:creationId xmlns:p14="http://schemas.microsoft.com/office/powerpoint/2010/main" val="1933031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ALE:</a:t>
            </a:r>
          </a:p>
          <a:p>
            <a:r>
              <a:rPr lang="en-US" b="0" dirty="0"/>
              <a:t>Describe with pointers.</a:t>
            </a:r>
          </a:p>
        </p:txBody>
      </p:sp>
      <p:sp>
        <p:nvSpPr>
          <p:cNvPr id="4" name="Slide Number Placeholder 3"/>
          <p:cNvSpPr>
            <a:spLocks noGrp="1"/>
          </p:cNvSpPr>
          <p:nvPr>
            <p:ph type="sldNum" sz="quarter" idx="5"/>
          </p:nvPr>
        </p:nvSpPr>
        <p:spPr/>
        <p:txBody>
          <a:bodyPr/>
          <a:lstStyle/>
          <a:p>
            <a:fld id="{28718F79-2813-4388-A2B8-035EBA4CB679}" type="slidenum">
              <a:rPr lang="it-IT" smtClean="0"/>
              <a:t>13</a:t>
            </a:fld>
            <a:endParaRPr lang="it-IT"/>
          </a:p>
        </p:txBody>
      </p:sp>
    </p:spTree>
    <p:extLst>
      <p:ext uri="{BB962C8B-B14F-4D97-AF65-F5344CB8AC3E}">
        <p14:creationId xmlns:p14="http://schemas.microsoft.com/office/powerpoint/2010/main" val="3765234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5841-79B0-4845-BD18-E4CCC7872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4D10A7-3FB4-452E-B7F6-45E5310A5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661175-2D46-4B24-98CF-4BD4C976A6BD}"/>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5" name="Footer Placeholder 4">
            <a:extLst>
              <a:ext uri="{FF2B5EF4-FFF2-40B4-BE49-F238E27FC236}">
                <a16:creationId xmlns:a16="http://schemas.microsoft.com/office/drawing/2014/main" id="{060E7EBA-04AD-457B-8DA0-3E022148E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F5C39-A321-4C44-99CF-D7F5AEEB1DB5}"/>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130612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CAD8-D2CD-4B5A-8B3C-5AB0D715B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B5968-A2AF-436C-B514-77B6E04E9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52655-C399-4C2D-8188-BD298F5E30F6}"/>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5" name="Footer Placeholder 4">
            <a:extLst>
              <a:ext uri="{FF2B5EF4-FFF2-40B4-BE49-F238E27FC236}">
                <a16:creationId xmlns:a16="http://schemas.microsoft.com/office/drawing/2014/main" id="{B1379D2C-5A3D-4C99-B17D-090287934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7DE6-6AFA-49B6-8E5D-98F6D9035545}"/>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33272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A9486-00A1-4948-A065-7FC695E9AF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9FB5DD-336A-4276-89AE-8193854D4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7FC25-F5AC-4898-9E39-E3B663167843}"/>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5" name="Footer Placeholder 4">
            <a:extLst>
              <a:ext uri="{FF2B5EF4-FFF2-40B4-BE49-F238E27FC236}">
                <a16:creationId xmlns:a16="http://schemas.microsoft.com/office/drawing/2014/main" id="{3A555ACB-2651-4B04-9A6C-CDEADAEA3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8092F-D75F-4C6A-8DB4-C8AF25D683F4}"/>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266406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02A1-0CAC-401E-9220-A08A2A4E9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6260F9-DBA3-48B4-9961-A89FDD1EA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DCC7C-B487-489B-BC24-989F8BD551A3}"/>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5" name="Footer Placeholder 4">
            <a:extLst>
              <a:ext uri="{FF2B5EF4-FFF2-40B4-BE49-F238E27FC236}">
                <a16:creationId xmlns:a16="http://schemas.microsoft.com/office/drawing/2014/main" id="{C51FA6F7-FA81-42C3-9F46-8EEA9F4F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1D908-C334-4876-A0B0-B369E4C55626}"/>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272309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C848-5DA0-4706-A104-B77813263C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B2446D-4818-4A98-86CE-DB08F10070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4F68F-3B20-4846-A64C-082760F914CE}"/>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5" name="Footer Placeholder 4">
            <a:extLst>
              <a:ext uri="{FF2B5EF4-FFF2-40B4-BE49-F238E27FC236}">
                <a16:creationId xmlns:a16="http://schemas.microsoft.com/office/drawing/2014/main" id="{07A834EA-8A2E-4467-819E-E7775554C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BEFC7-E3A1-423E-AAF5-A6C3C2351974}"/>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39407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EBCE-3B1D-4FBF-A4AC-53A131630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11E13-A874-44BA-993F-AE7FBC771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81A138-73D9-4645-9240-AEE87EA49D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F64023-8832-45D1-94C5-A88CE050CDAA}"/>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6" name="Footer Placeholder 5">
            <a:extLst>
              <a:ext uri="{FF2B5EF4-FFF2-40B4-BE49-F238E27FC236}">
                <a16:creationId xmlns:a16="http://schemas.microsoft.com/office/drawing/2014/main" id="{319B3B7E-A06B-40CD-8C74-F84C4A033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FA0EB-F663-4DC0-8731-94D980C1DDDA}"/>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106083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53B5-E272-4738-B465-6D7659C22E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36411-2E4D-4ED7-92B5-CFFF17D39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A5C5E-A7D1-41D7-9B20-D782E809C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7E8CA-91F7-4157-B5CE-E3D55A64E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5527C-AAEE-48D5-A88A-7BD6B6D358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0C666A-F663-4330-A094-B070C03B16A5}"/>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8" name="Footer Placeholder 7">
            <a:extLst>
              <a:ext uri="{FF2B5EF4-FFF2-40B4-BE49-F238E27FC236}">
                <a16:creationId xmlns:a16="http://schemas.microsoft.com/office/drawing/2014/main" id="{B6D25E94-A172-44CD-A7F4-235DCB5BD7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23DB6E-BE2A-4C50-ACA5-33D62BCD2508}"/>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242335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3D9D-1B46-4B5F-BB6E-700DE62F67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AB981-9217-4F4C-85FA-C8D73DF49C0C}"/>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4" name="Footer Placeholder 3">
            <a:extLst>
              <a:ext uri="{FF2B5EF4-FFF2-40B4-BE49-F238E27FC236}">
                <a16:creationId xmlns:a16="http://schemas.microsoft.com/office/drawing/2014/main" id="{77B092BF-E08A-4615-BA23-ACB1738E86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617A8B-9ADB-4476-8F41-DFA85F277FDA}"/>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233163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C8C4F-A55F-4670-9C05-EBCA8520F879}"/>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3" name="Footer Placeholder 2">
            <a:extLst>
              <a:ext uri="{FF2B5EF4-FFF2-40B4-BE49-F238E27FC236}">
                <a16:creationId xmlns:a16="http://schemas.microsoft.com/office/drawing/2014/main" id="{B291F560-9192-41D8-9D47-6282474CB3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568FC1-58E5-4836-B463-62E6184E9C65}"/>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378834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EB87-CA62-48D5-BE9B-A3F2F7368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39A78-D39C-4652-A8FC-53A6E9D00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B795D1-233F-4690-9E7D-27525F758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743B6-60DE-462E-B7C9-C97A99030F77}"/>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6" name="Footer Placeholder 5">
            <a:extLst>
              <a:ext uri="{FF2B5EF4-FFF2-40B4-BE49-F238E27FC236}">
                <a16:creationId xmlns:a16="http://schemas.microsoft.com/office/drawing/2014/main" id="{644A3FD0-5AAF-48E2-BEAC-BF4CB9C40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5838F-CB16-4436-9AAB-EB67D2DEC1D1}"/>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61377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2E9D-81C7-4D53-9782-36F7221C7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F4B912-C6E0-4FB8-895C-D3C8D5746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3F55A6-4B20-41B6-9183-BA8122D7B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48F25-DE93-4DA1-9361-48A4E67212BA}"/>
              </a:ext>
            </a:extLst>
          </p:cNvPr>
          <p:cNvSpPr>
            <a:spLocks noGrp="1"/>
          </p:cNvSpPr>
          <p:nvPr>
            <p:ph type="dt" sz="half" idx="10"/>
          </p:nvPr>
        </p:nvSpPr>
        <p:spPr/>
        <p:txBody>
          <a:bodyPr/>
          <a:lstStyle/>
          <a:p>
            <a:fld id="{3EA4159C-6CEB-47D7-AC57-1449DC226A5E}" type="datetimeFigureOut">
              <a:rPr lang="en-US" smtClean="0"/>
              <a:t>6/12/2020</a:t>
            </a:fld>
            <a:endParaRPr lang="en-US"/>
          </a:p>
        </p:txBody>
      </p:sp>
      <p:sp>
        <p:nvSpPr>
          <p:cNvPr id="6" name="Footer Placeholder 5">
            <a:extLst>
              <a:ext uri="{FF2B5EF4-FFF2-40B4-BE49-F238E27FC236}">
                <a16:creationId xmlns:a16="http://schemas.microsoft.com/office/drawing/2014/main" id="{B826FB68-5D02-4DAC-AE46-707C6961B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E612F-03B8-49DD-8448-5F07DBD6D306}"/>
              </a:ext>
            </a:extLst>
          </p:cNvPr>
          <p:cNvSpPr>
            <a:spLocks noGrp="1"/>
          </p:cNvSpPr>
          <p:nvPr>
            <p:ph type="sldNum" sz="quarter" idx="12"/>
          </p:nvPr>
        </p:nvSpPr>
        <p:spPr/>
        <p:txBody>
          <a:bodyPr/>
          <a:lstStyle/>
          <a:p>
            <a:fld id="{3D254E2C-310C-41CC-A8DC-1F43038DEDEC}" type="slidenum">
              <a:rPr lang="en-US" smtClean="0"/>
              <a:t>‹#›</a:t>
            </a:fld>
            <a:endParaRPr lang="en-US"/>
          </a:p>
        </p:txBody>
      </p:sp>
    </p:spTree>
    <p:extLst>
      <p:ext uri="{BB962C8B-B14F-4D97-AF65-F5344CB8AC3E}">
        <p14:creationId xmlns:p14="http://schemas.microsoft.com/office/powerpoint/2010/main" val="398569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2DDBE-DE0F-4F84-B3CB-1B0071996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AD7535-73C8-4D16-8E84-96DE8E419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F8BA5-CFB7-44B8-AF31-C84913B11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4159C-6CEB-47D7-AC57-1449DC226A5E}" type="datetimeFigureOut">
              <a:rPr lang="en-US" smtClean="0"/>
              <a:t>6/12/2020</a:t>
            </a:fld>
            <a:endParaRPr lang="en-US"/>
          </a:p>
        </p:txBody>
      </p:sp>
      <p:sp>
        <p:nvSpPr>
          <p:cNvPr id="5" name="Footer Placeholder 4">
            <a:extLst>
              <a:ext uri="{FF2B5EF4-FFF2-40B4-BE49-F238E27FC236}">
                <a16:creationId xmlns:a16="http://schemas.microsoft.com/office/drawing/2014/main" id="{40E65688-C978-48DF-A5C9-C8BEE3B48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800A27-3423-4994-BD91-F01470408F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54E2C-310C-41CC-A8DC-1F43038DEDEC}" type="slidenum">
              <a:rPr lang="en-US" smtClean="0"/>
              <a:t>‹#›</a:t>
            </a:fld>
            <a:endParaRPr lang="en-US"/>
          </a:p>
        </p:txBody>
      </p:sp>
    </p:spTree>
    <p:extLst>
      <p:ext uri="{BB962C8B-B14F-4D97-AF65-F5344CB8AC3E}">
        <p14:creationId xmlns:p14="http://schemas.microsoft.com/office/powerpoint/2010/main" val="84725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xml"/><Relationship Id="rId7" Type="http://schemas.microsoft.com/office/2007/relationships/hdphoto" Target="../media/hdphoto3.wdp"/><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1.xml"/><Relationship Id="rId9"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sql/t-sql/database-console-commands/dbcc-clonedatabase-transact-sql?view=sql-server-ver15" TargetMode="External"/><Relationship Id="rId7" Type="http://schemas.openxmlformats.org/officeDocument/2006/relationships/hyperlink" Target="https://azure.microsoft.com/en-us/services/container-registry/"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hub.docker.com/_/microsoft-mssql-server" TargetMode="External"/><Relationship Id="rId5" Type="http://schemas.openxmlformats.org/officeDocument/2006/relationships/hyperlink" Target="https://docs.microsoft.com/en-us/sql/linux/quickstart-install-connect-docker?view=sql-server-ver15&amp;pivots=cs1-bash" TargetMode="External"/><Relationship Id="rId4" Type="http://schemas.openxmlformats.org/officeDocument/2006/relationships/hyperlink" Target="https://www.red-gate.com/products/dba/sql-clon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library/windows/desktop/bb968832(v=vs.85).aspx"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www.youtube.com/watch?v=fVbmUZ6FhEc" TargetMode="External"/><Relationship Id="rId5" Type="http://schemas.openxmlformats.org/officeDocument/2006/relationships/hyperlink" Target="https://www.brentozar.com/archive/2015/10/how-to-download-the-stack-overflow-database-via-bittorrent/" TargetMode="External"/><Relationship Id="rId4" Type="http://schemas.openxmlformats.org/officeDocument/2006/relationships/hyperlink" Target="https://technet.microsoft.com/en-us/library/cc720381(v=ws.10).asp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dirty="0">
                <a:solidFill>
                  <a:schemeClr val="accent4">
                    <a:lumMod val="60000"/>
                    <a:lumOff val="40000"/>
                  </a:schemeClr>
                </a:solidFill>
                <a:latin typeface="Star Jedi Hollow" panose="040B0000000000000000" pitchFamily="82" charset="0"/>
              </a:rPr>
              <a:t>SQL </a:t>
            </a:r>
            <a:br>
              <a:rPr lang="en-US" sz="8800" b="1" dirty="0">
                <a:solidFill>
                  <a:schemeClr val="accent4">
                    <a:lumMod val="60000"/>
                    <a:lumOff val="40000"/>
                  </a:schemeClr>
                </a:solidFill>
                <a:latin typeface="Star Jedi Hollow" panose="040B0000000000000000" pitchFamily="82" charset="0"/>
              </a:rPr>
            </a:br>
            <a:r>
              <a:rPr lang="en-US" sz="8800" b="1" dirty="0">
                <a:solidFill>
                  <a:schemeClr val="accent4">
                    <a:lumMod val="60000"/>
                    <a:lumOff val="40000"/>
                  </a:schemeClr>
                </a:solidFill>
                <a:latin typeface="Star Jedi Hollow" panose="040B0000000000000000" pitchFamily="82" charset="0"/>
              </a:rPr>
              <a:t>Wars</a:t>
            </a: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normAutofit/>
          </a:bodyPr>
          <a:lstStyle/>
          <a:p>
            <a:r>
              <a:rPr lang="en-US" sz="2000" dirty="0">
                <a:solidFill>
                  <a:schemeClr val="accent4">
                    <a:lumMod val="60000"/>
                    <a:lumOff val="40000"/>
                  </a:schemeClr>
                </a:solidFill>
                <a:latin typeface="Star Jedi" panose="040B0000000000000000" pitchFamily="82" charset="0"/>
              </a:rPr>
              <a:t>The attack of the clones and the rebellion of the containers</a:t>
            </a:r>
          </a:p>
        </p:txBody>
      </p:sp>
    </p:spTree>
    <p:extLst>
      <p:ext uri="{BB962C8B-B14F-4D97-AF65-F5344CB8AC3E}">
        <p14:creationId xmlns:p14="http://schemas.microsoft.com/office/powerpoint/2010/main" val="162751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Classic approaches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3200" dirty="0">
                <a:solidFill>
                  <a:schemeClr val="accent4">
                    <a:lumMod val="20000"/>
                    <a:lumOff val="80000"/>
                  </a:schemeClr>
                </a:solidFill>
                <a:latin typeface="+mj-lt"/>
                <a:ea typeface="+mj-ea"/>
                <a:cs typeface="+mj-cs"/>
              </a:rPr>
              <a:t>Restore production databases</a:t>
            </a:r>
          </a:p>
          <a:p>
            <a:pPr marL="0" indent="0">
              <a:lnSpc>
                <a:spcPct val="150000"/>
              </a:lnSpc>
              <a:buFont typeface="Arial" panose="020B0604020202020204" pitchFamily="34" charset="0"/>
              <a:buNone/>
            </a:pPr>
            <a:r>
              <a:rPr lang="en-US" sz="3200" dirty="0">
                <a:solidFill>
                  <a:schemeClr val="accent4">
                    <a:lumMod val="20000"/>
                    <a:lumOff val="80000"/>
                  </a:schemeClr>
                </a:solidFill>
                <a:latin typeface="+mj-lt"/>
                <a:ea typeface="+mj-ea"/>
                <a:cs typeface="+mj-cs"/>
              </a:rPr>
              <a:t>Bulk Load via ETLs or SQL scripts</a:t>
            </a:r>
          </a:p>
          <a:p>
            <a:pPr marL="0" indent="0">
              <a:lnSpc>
                <a:spcPct val="150000"/>
              </a:lnSpc>
              <a:buFont typeface="Arial" panose="020B0604020202020204" pitchFamily="34" charset="0"/>
              <a:buNone/>
            </a:pPr>
            <a:r>
              <a:rPr lang="en-US" sz="3200" dirty="0">
                <a:solidFill>
                  <a:schemeClr val="accent4">
                    <a:lumMod val="20000"/>
                    <a:lumOff val="80000"/>
                  </a:schemeClr>
                </a:solidFill>
                <a:latin typeface="+mj-lt"/>
                <a:ea typeface="+mj-ea"/>
                <a:cs typeface="+mj-cs"/>
              </a:rPr>
              <a:t>Copy between servers via SQL scripts</a:t>
            </a:r>
          </a:p>
        </p:txBody>
      </p:sp>
    </p:spTree>
    <p:extLst>
      <p:ext uri="{BB962C8B-B14F-4D97-AF65-F5344CB8AC3E}">
        <p14:creationId xmlns:p14="http://schemas.microsoft.com/office/powerpoint/2010/main" val="248683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Modern approaches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38970"/>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3200" dirty="0">
                <a:solidFill>
                  <a:schemeClr val="accent4">
                    <a:lumMod val="20000"/>
                    <a:lumOff val="80000"/>
                  </a:schemeClr>
                </a:solidFill>
                <a:latin typeface="+mj-lt"/>
                <a:ea typeface="+mj-ea"/>
                <a:cs typeface="+mj-cs"/>
              </a:rPr>
              <a:t>Native clones (DBCC CLONEDATABASE)</a:t>
            </a:r>
          </a:p>
          <a:p>
            <a:pPr marL="0" indent="0">
              <a:lnSpc>
                <a:spcPct val="150000"/>
              </a:lnSpc>
              <a:buNone/>
            </a:pPr>
            <a:r>
              <a:rPr lang="en-US" sz="3200" dirty="0">
                <a:solidFill>
                  <a:schemeClr val="accent4">
                    <a:lumMod val="20000"/>
                    <a:lumOff val="80000"/>
                  </a:schemeClr>
                </a:solidFill>
                <a:latin typeface="+mj-lt"/>
                <a:ea typeface="+mj-ea"/>
                <a:cs typeface="+mj-cs"/>
              </a:rPr>
              <a:t>Virtual clones (SQL Clone by </a:t>
            </a:r>
            <a:r>
              <a:rPr lang="en-US" sz="3200" dirty="0" err="1">
                <a:solidFill>
                  <a:schemeClr val="accent4">
                    <a:lumMod val="20000"/>
                    <a:lumOff val="80000"/>
                  </a:schemeClr>
                </a:solidFill>
                <a:latin typeface="+mj-lt"/>
                <a:ea typeface="+mj-ea"/>
                <a:cs typeface="+mj-cs"/>
              </a:rPr>
              <a:t>RedGate</a:t>
            </a:r>
            <a:r>
              <a:rPr lang="en-US" sz="3200" dirty="0">
                <a:solidFill>
                  <a:schemeClr val="accent4">
                    <a:lumMod val="20000"/>
                    <a:lumOff val="80000"/>
                  </a:schemeClr>
                </a:solidFill>
                <a:latin typeface="+mj-lt"/>
                <a:ea typeface="+mj-ea"/>
                <a:cs typeface="+mj-cs"/>
              </a:rPr>
              <a:t>)</a:t>
            </a:r>
          </a:p>
          <a:p>
            <a:pPr marL="0" indent="0">
              <a:lnSpc>
                <a:spcPct val="150000"/>
              </a:lnSpc>
              <a:buNone/>
            </a:pPr>
            <a:r>
              <a:rPr lang="en-US" sz="3200" dirty="0">
                <a:solidFill>
                  <a:schemeClr val="accent4">
                    <a:lumMod val="20000"/>
                    <a:lumOff val="80000"/>
                  </a:schemeClr>
                </a:solidFill>
                <a:latin typeface="+mj-lt"/>
                <a:ea typeface="+mj-ea"/>
                <a:cs typeface="+mj-cs"/>
              </a:rPr>
              <a:t>Containers (Docker)</a:t>
            </a:r>
          </a:p>
        </p:txBody>
      </p:sp>
    </p:spTree>
    <p:extLst>
      <p:ext uri="{BB962C8B-B14F-4D97-AF65-F5344CB8AC3E}">
        <p14:creationId xmlns:p14="http://schemas.microsoft.com/office/powerpoint/2010/main" val="315229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err="1">
                <a:solidFill>
                  <a:schemeClr val="accent4">
                    <a:lumMod val="60000"/>
                    <a:lumOff val="40000"/>
                  </a:schemeClr>
                </a:solidFill>
                <a:latin typeface="Star Jedi" panose="040B0000000000000000" pitchFamily="82" charset="0"/>
              </a:rPr>
              <a:t>SqL</a:t>
            </a:r>
            <a:r>
              <a:rPr lang="en-US" dirty="0">
                <a:solidFill>
                  <a:schemeClr val="accent4">
                    <a:lumMod val="60000"/>
                    <a:lumOff val="40000"/>
                  </a:schemeClr>
                </a:solidFill>
                <a:latin typeface="Star Jedi" panose="040B0000000000000000" pitchFamily="82" charset="0"/>
              </a:rPr>
              <a:t> Clone – behind the scenes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it-IT" sz="3200" dirty="0">
                <a:solidFill>
                  <a:schemeClr val="accent4">
                    <a:lumMod val="20000"/>
                    <a:lumOff val="80000"/>
                  </a:schemeClr>
                </a:solidFill>
                <a:latin typeface="+mj-lt"/>
                <a:ea typeface="+mj-ea"/>
                <a:cs typeface="+mj-cs"/>
              </a:rPr>
              <a:t>Source: Data-Image</a:t>
            </a:r>
          </a:p>
          <a:p>
            <a:pPr marL="0" indent="0">
              <a:lnSpc>
                <a:spcPct val="100000"/>
              </a:lnSpc>
              <a:buNone/>
            </a:pPr>
            <a:r>
              <a:rPr lang="it-IT" sz="3200" dirty="0">
                <a:solidFill>
                  <a:schemeClr val="accent4">
                    <a:lumMod val="20000"/>
                    <a:lumOff val="80000"/>
                  </a:schemeClr>
                </a:solidFill>
                <a:latin typeface="+mj-lt"/>
                <a:ea typeface="+mj-ea"/>
                <a:cs typeface="+mj-cs"/>
              </a:rPr>
              <a:t>	Full-byte copy of the source database</a:t>
            </a:r>
          </a:p>
          <a:p>
            <a:pPr marL="0" indent="0">
              <a:lnSpc>
                <a:spcPct val="100000"/>
              </a:lnSpc>
              <a:buNone/>
            </a:pPr>
            <a:r>
              <a:rPr lang="it-IT" sz="3200" dirty="0">
                <a:solidFill>
                  <a:schemeClr val="accent4">
                    <a:lumMod val="20000"/>
                    <a:lumOff val="80000"/>
                  </a:schemeClr>
                </a:solidFill>
                <a:latin typeface="+mj-lt"/>
                <a:ea typeface="+mj-ea"/>
                <a:cs typeface="+mj-cs"/>
              </a:rPr>
              <a:t>	From backup/live database</a:t>
            </a:r>
          </a:p>
          <a:p>
            <a:pPr marL="0" indent="0">
              <a:lnSpc>
                <a:spcPct val="100000"/>
              </a:lnSpc>
              <a:buNone/>
            </a:pPr>
            <a:r>
              <a:rPr lang="it-IT" sz="3200" dirty="0">
                <a:solidFill>
                  <a:schemeClr val="accent4">
                    <a:lumMod val="20000"/>
                    <a:lumOff val="80000"/>
                  </a:schemeClr>
                </a:solidFill>
                <a:latin typeface="+mj-lt"/>
                <a:ea typeface="+mj-ea"/>
                <a:cs typeface="+mj-cs"/>
              </a:rPr>
              <a:t>Isolated object: Clone</a:t>
            </a:r>
          </a:p>
          <a:p>
            <a:pPr marL="0" indent="0">
              <a:lnSpc>
                <a:spcPct val="100000"/>
              </a:lnSpc>
              <a:buNone/>
            </a:pPr>
            <a:r>
              <a:rPr lang="it-IT" sz="3200" dirty="0">
                <a:solidFill>
                  <a:schemeClr val="accent4">
                    <a:lumMod val="20000"/>
                    <a:lumOff val="80000"/>
                  </a:schemeClr>
                </a:solidFill>
                <a:latin typeface="+mj-lt"/>
                <a:ea typeface="+mj-ea"/>
                <a:cs typeface="+mj-cs"/>
              </a:rPr>
              <a:t>	Isolated copy of the database</a:t>
            </a:r>
          </a:p>
          <a:p>
            <a:pPr marL="0" indent="0">
              <a:lnSpc>
                <a:spcPct val="100000"/>
              </a:lnSpc>
              <a:buNone/>
            </a:pPr>
            <a:r>
              <a:rPr lang="it-IT" sz="3200" dirty="0">
                <a:solidFill>
                  <a:schemeClr val="accent4">
                    <a:lumMod val="20000"/>
                    <a:lumOff val="80000"/>
                  </a:schemeClr>
                </a:solidFill>
                <a:latin typeface="+mj-lt"/>
                <a:ea typeface="+mj-ea"/>
                <a:cs typeface="+mj-cs"/>
              </a:rPr>
              <a:t>	Created in less than 30sec</a:t>
            </a:r>
          </a:p>
          <a:p>
            <a:pPr marL="0" indent="0">
              <a:lnSpc>
                <a:spcPct val="100000"/>
              </a:lnSpc>
              <a:buNone/>
            </a:pPr>
            <a:r>
              <a:rPr lang="it-IT" sz="3200" dirty="0">
                <a:solidFill>
                  <a:schemeClr val="accent4">
                    <a:lumMod val="20000"/>
                    <a:lumOff val="80000"/>
                  </a:schemeClr>
                </a:solidFill>
                <a:latin typeface="+mj-lt"/>
                <a:ea typeface="+mj-ea"/>
                <a:cs typeface="+mj-cs"/>
              </a:rPr>
              <a:t>Each data-image can generate many clones</a:t>
            </a:r>
            <a:endParaRPr lang="en-US" sz="3200" dirty="0">
              <a:solidFill>
                <a:schemeClr val="accent4">
                  <a:lumMod val="20000"/>
                  <a:lumOff val="80000"/>
                </a:schemeClr>
              </a:solidFill>
              <a:latin typeface="+mj-lt"/>
              <a:ea typeface="+mj-ea"/>
              <a:cs typeface="+mj-cs"/>
            </a:endParaRPr>
          </a:p>
        </p:txBody>
      </p:sp>
    </p:spTree>
    <p:extLst>
      <p:ext uri="{BB962C8B-B14F-4D97-AF65-F5344CB8AC3E}">
        <p14:creationId xmlns:p14="http://schemas.microsoft.com/office/powerpoint/2010/main" val="389433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err="1">
                <a:solidFill>
                  <a:schemeClr val="accent4">
                    <a:lumMod val="60000"/>
                    <a:lumOff val="40000"/>
                  </a:schemeClr>
                </a:solidFill>
                <a:latin typeface="Star Jedi" panose="040B0000000000000000" pitchFamily="82" charset="0"/>
              </a:rPr>
              <a:t>SqL</a:t>
            </a:r>
            <a:r>
              <a:rPr lang="en-US" dirty="0">
                <a:solidFill>
                  <a:schemeClr val="accent4">
                    <a:lumMod val="60000"/>
                    <a:lumOff val="40000"/>
                  </a:schemeClr>
                </a:solidFill>
                <a:latin typeface="Star Jedi" panose="040B0000000000000000" pitchFamily="82" charset="0"/>
              </a:rPr>
              <a:t> Clone – architecture</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solidFill>
                <a:schemeClr val="accent4">
                  <a:lumMod val="20000"/>
                  <a:lumOff val="80000"/>
                </a:schemeClr>
              </a:solidFill>
              <a:latin typeface="Star Jedi" panose="040B0000000000000000" pitchFamily="82" charset="0"/>
              <a:ea typeface="+mj-ea"/>
              <a:cs typeface="+mj-cs"/>
            </a:endParaRPr>
          </a:p>
        </p:txBody>
      </p:sp>
      <p:pic>
        <p:nvPicPr>
          <p:cNvPr id="1028" name="Picture 4">
            <a:extLst>
              <a:ext uri="{FF2B5EF4-FFF2-40B4-BE49-F238E27FC236}">
                <a16:creationId xmlns:a16="http://schemas.microsoft.com/office/drawing/2014/main" id="{AA3DD1DA-D93C-455C-8B68-43EF8898E0D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304535" y="1436946"/>
            <a:ext cx="7582930" cy="474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56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dirty="0">
                <a:solidFill>
                  <a:schemeClr val="accent4">
                    <a:lumMod val="60000"/>
                    <a:lumOff val="40000"/>
                  </a:schemeClr>
                </a:solidFill>
                <a:latin typeface="Star Jedi Hollow" panose="040B0000000000000000" pitchFamily="82" charset="0"/>
              </a:rPr>
              <a:t>SQL </a:t>
            </a:r>
            <a:br>
              <a:rPr lang="en-US" sz="8800" b="1" dirty="0">
                <a:solidFill>
                  <a:schemeClr val="accent4">
                    <a:lumMod val="60000"/>
                    <a:lumOff val="40000"/>
                  </a:schemeClr>
                </a:solidFill>
                <a:latin typeface="Star Jedi Hollow" panose="040B0000000000000000" pitchFamily="82" charset="0"/>
              </a:rPr>
            </a:br>
            <a:r>
              <a:rPr lang="en-US" sz="8800" b="1" dirty="0">
                <a:solidFill>
                  <a:schemeClr val="accent4">
                    <a:lumMod val="60000"/>
                    <a:lumOff val="40000"/>
                  </a:schemeClr>
                </a:solidFill>
                <a:latin typeface="Star Jedi Hollow" panose="040B0000000000000000" pitchFamily="82" charset="0"/>
              </a:rPr>
              <a:t>wars</a:t>
            </a: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lstStyle/>
          <a:p>
            <a:r>
              <a:rPr lang="en-US" dirty="0" err="1">
                <a:solidFill>
                  <a:schemeClr val="accent4">
                    <a:lumMod val="60000"/>
                    <a:lumOff val="40000"/>
                  </a:schemeClr>
                </a:solidFill>
                <a:latin typeface="Star Jedi" panose="040B0000000000000000" pitchFamily="82" charset="0"/>
              </a:rPr>
              <a:t>DEMo</a:t>
            </a:r>
            <a:r>
              <a:rPr lang="en-US" dirty="0">
                <a:solidFill>
                  <a:schemeClr val="accent4">
                    <a:lumMod val="60000"/>
                    <a:lumOff val="40000"/>
                  </a:schemeClr>
                </a:solidFill>
                <a:latin typeface="Star Jedi" panose="040B0000000000000000" pitchFamily="82" charset="0"/>
              </a:rPr>
              <a:t> – </a:t>
            </a:r>
            <a:r>
              <a:rPr lang="en-US" dirty="0" err="1">
                <a:solidFill>
                  <a:schemeClr val="accent4">
                    <a:lumMod val="60000"/>
                    <a:lumOff val="40000"/>
                  </a:schemeClr>
                </a:solidFill>
                <a:latin typeface="Star Jedi" panose="040B0000000000000000" pitchFamily="82" charset="0"/>
              </a:rPr>
              <a:t>SqL</a:t>
            </a:r>
            <a:r>
              <a:rPr lang="en-US" dirty="0">
                <a:solidFill>
                  <a:schemeClr val="accent4">
                    <a:lumMod val="60000"/>
                    <a:lumOff val="40000"/>
                  </a:schemeClr>
                </a:solidFill>
                <a:latin typeface="Star Jedi" panose="040B0000000000000000" pitchFamily="82" charset="0"/>
              </a:rPr>
              <a:t> Clone</a:t>
            </a:r>
          </a:p>
        </p:txBody>
      </p:sp>
      <p:pic>
        <p:nvPicPr>
          <p:cNvPr id="3074" name="Picture 2" descr="SQL Clone Documentation - SQL Clone - Product Documentation">
            <a:extLst>
              <a:ext uri="{FF2B5EF4-FFF2-40B4-BE49-F238E27FC236}">
                <a16:creationId xmlns:a16="http://schemas.microsoft.com/office/drawing/2014/main" id="{EDABCAE1-21CE-413F-A0D8-7BF506F5F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877" y="4238367"/>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17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Containers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468923" y="1471246"/>
            <a:ext cx="114300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3200" dirty="0">
                <a:solidFill>
                  <a:schemeClr val="accent4">
                    <a:lumMod val="20000"/>
                    <a:lumOff val="80000"/>
                  </a:schemeClr>
                </a:solidFill>
                <a:latin typeface="+mj-lt"/>
                <a:ea typeface="+mj-ea"/>
                <a:cs typeface="+mj-cs"/>
              </a:rPr>
              <a:t>Run SQL engine with less footprint</a:t>
            </a:r>
          </a:p>
          <a:p>
            <a:pPr marL="0" indent="0">
              <a:buNone/>
            </a:pPr>
            <a:r>
              <a:rPr lang="it-IT" sz="3200" dirty="0">
                <a:solidFill>
                  <a:schemeClr val="accent4">
                    <a:lumMod val="20000"/>
                    <a:lumOff val="80000"/>
                  </a:schemeClr>
                </a:solidFill>
                <a:latin typeface="+mj-lt"/>
                <a:ea typeface="+mj-ea"/>
                <a:cs typeface="+mj-cs"/>
              </a:rPr>
              <a:t>	running on </a:t>
            </a:r>
            <a:r>
              <a:rPr lang="it-IT" sz="3200" dirty="0" err="1">
                <a:solidFill>
                  <a:schemeClr val="accent4">
                    <a:lumMod val="20000"/>
                    <a:lumOff val="80000"/>
                  </a:schemeClr>
                </a:solidFill>
                <a:latin typeface="+mj-lt"/>
                <a:ea typeface="+mj-ea"/>
                <a:cs typeface="+mj-cs"/>
              </a:rPr>
              <a:t>multiOS</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environment</a:t>
            </a:r>
            <a:endParaRPr lang="it-IT" sz="3200" dirty="0">
              <a:solidFill>
                <a:schemeClr val="accent4">
                  <a:lumMod val="20000"/>
                  <a:lumOff val="80000"/>
                </a:schemeClr>
              </a:solidFill>
              <a:latin typeface="+mj-lt"/>
              <a:ea typeface="+mj-ea"/>
              <a:cs typeface="+mj-cs"/>
            </a:endParaRPr>
          </a:p>
          <a:p>
            <a:pPr marL="0" indent="0">
              <a:buNone/>
            </a:pPr>
            <a:r>
              <a:rPr lang="it-IT" sz="3200" dirty="0">
                <a:solidFill>
                  <a:schemeClr val="accent4">
                    <a:lumMod val="20000"/>
                    <a:lumOff val="80000"/>
                  </a:schemeClr>
                </a:solidFill>
                <a:latin typeface="+mj-lt"/>
                <a:ea typeface="+mj-ea"/>
                <a:cs typeface="+mj-cs"/>
              </a:rPr>
              <a:t>	high and </a:t>
            </a:r>
            <a:r>
              <a:rPr lang="it-IT" sz="3200" dirty="0" err="1">
                <a:solidFill>
                  <a:schemeClr val="accent4">
                    <a:lumMod val="20000"/>
                    <a:lumOff val="80000"/>
                  </a:schemeClr>
                </a:solidFill>
                <a:latin typeface="+mj-lt"/>
                <a:ea typeface="+mj-ea"/>
                <a:cs typeface="+mj-cs"/>
              </a:rPr>
              <a:t>quickly</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consolidation</a:t>
            </a:r>
            <a:endParaRPr lang="it-IT" sz="3200" dirty="0">
              <a:solidFill>
                <a:schemeClr val="accent4">
                  <a:lumMod val="20000"/>
                  <a:lumOff val="80000"/>
                </a:schemeClr>
              </a:solidFill>
              <a:latin typeface="+mj-lt"/>
              <a:ea typeface="+mj-ea"/>
              <a:cs typeface="+mj-cs"/>
            </a:endParaRPr>
          </a:p>
          <a:p>
            <a:pPr marL="0" indent="0">
              <a:buNone/>
            </a:pP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Infrastructure</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as</a:t>
            </a:r>
            <a:r>
              <a:rPr lang="it-IT" sz="3200" dirty="0">
                <a:solidFill>
                  <a:schemeClr val="accent4">
                    <a:lumMod val="20000"/>
                    <a:lumOff val="80000"/>
                  </a:schemeClr>
                </a:solidFill>
                <a:latin typeface="+mj-lt"/>
                <a:ea typeface="+mj-ea"/>
                <a:cs typeface="+mj-cs"/>
              </a:rPr>
              <a:t> Code</a:t>
            </a:r>
          </a:p>
          <a:p>
            <a:pPr marL="0" indent="0">
              <a:buNone/>
            </a:pPr>
            <a:r>
              <a:rPr lang="it-IT" sz="3200" dirty="0">
                <a:solidFill>
                  <a:schemeClr val="accent4">
                    <a:lumMod val="20000"/>
                    <a:lumOff val="80000"/>
                  </a:schemeClr>
                </a:solidFill>
                <a:latin typeface="+mj-lt"/>
                <a:ea typeface="+mj-ea"/>
                <a:cs typeface="+mj-cs"/>
              </a:rPr>
              <a:t>	on-premise or in the cloud – no difference</a:t>
            </a:r>
          </a:p>
          <a:p>
            <a:pPr marL="0" indent="0">
              <a:buNone/>
            </a:pPr>
            <a:r>
              <a:rPr lang="it-IT" sz="3200" dirty="0" err="1">
                <a:solidFill>
                  <a:schemeClr val="accent4">
                    <a:lumMod val="20000"/>
                    <a:lumOff val="80000"/>
                  </a:schemeClr>
                </a:solidFill>
                <a:latin typeface="+mj-lt"/>
                <a:ea typeface="+mj-ea"/>
                <a:cs typeface="+mj-cs"/>
              </a:rPr>
              <a:t>Isolated</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object</a:t>
            </a:r>
            <a:r>
              <a:rPr lang="it-IT" sz="3200" dirty="0">
                <a:solidFill>
                  <a:schemeClr val="accent4">
                    <a:lumMod val="20000"/>
                    <a:lumOff val="80000"/>
                  </a:schemeClr>
                </a:solidFill>
                <a:latin typeface="+mj-lt"/>
                <a:ea typeface="+mj-ea"/>
                <a:cs typeface="+mj-cs"/>
              </a:rPr>
              <a:t> to access data</a:t>
            </a:r>
          </a:p>
          <a:p>
            <a:pPr marL="0" indent="0">
              <a:buNone/>
            </a:pPr>
            <a:r>
              <a:rPr lang="it-IT" sz="3200" dirty="0">
                <a:solidFill>
                  <a:schemeClr val="accent4">
                    <a:lumMod val="20000"/>
                    <a:lumOff val="80000"/>
                  </a:schemeClr>
                </a:solidFill>
                <a:latin typeface="+mj-lt"/>
                <a:ea typeface="+mj-ea"/>
                <a:cs typeface="+mj-cs"/>
              </a:rPr>
              <a:t>	COW </a:t>
            </a:r>
            <a:r>
              <a:rPr lang="it-IT" sz="3200" dirty="0" err="1">
                <a:solidFill>
                  <a:schemeClr val="accent4">
                    <a:lumMod val="20000"/>
                    <a:lumOff val="80000"/>
                  </a:schemeClr>
                </a:solidFill>
                <a:latin typeface="+mj-lt"/>
                <a:ea typeface="+mj-ea"/>
                <a:cs typeface="+mj-cs"/>
              </a:rPr>
              <a:t>fs</a:t>
            </a:r>
            <a:r>
              <a:rPr lang="it-IT" sz="3200" dirty="0">
                <a:solidFill>
                  <a:schemeClr val="accent4">
                    <a:lumMod val="20000"/>
                    <a:lumOff val="80000"/>
                  </a:schemeClr>
                </a:solidFill>
                <a:latin typeface="+mj-lt"/>
                <a:ea typeface="+mj-ea"/>
                <a:cs typeface="+mj-cs"/>
              </a:rPr>
              <a:t> features </a:t>
            </a:r>
            <a:r>
              <a:rPr lang="it-IT" sz="3200" dirty="0" err="1">
                <a:solidFill>
                  <a:schemeClr val="accent4">
                    <a:lumMod val="20000"/>
                    <a:lumOff val="80000"/>
                  </a:schemeClr>
                </a:solidFill>
                <a:latin typeface="+mj-lt"/>
                <a:ea typeface="+mj-ea"/>
                <a:cs typeface="+mj-cs"/>
              </a:rPr>
              <a:t>have</a:t>
            </a:r>
            <a:r>
              <a:rPr lang="it-IT" sz="3200" dirty="0">
                <a:solidFill>
                  <a:schemeClr val="accent4">
                    <a:lumMod val="20000"/>
                    <a:lumOff val="80000"/>
                  </a:schemeClr>
                </a:solidFill>
                <a:latin typeface="+mj-lt"/>
                <a:ea typeface="+mj-ea"/>
                <a:cs typeface="+mj-cs"/>
              </a:rPr>
              <a:t> zero costs to </a:t>
            </a:r>
            <a:r>
              <a:rPr lang="it-IT" sz="3200" dirty="0" err="1">
                <a:solidFill>
                  <a:schemeClr val="accent4">
                    <a:lumMod val="20000"/>
                    <a:lumOff val="80000"/>
                  </a:schemeClr>
                </a:solidFill>
                <a:latin typeface="+mj-lt"/>
                <a:ea typeface="+mj-ea"/>
                <a:cs typeface="+mj-cs"/>
              </a:rPr>
              <a:t>resolve</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write</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collision</a:t>
            </a:r>
            <a:endParaRPr lang="it-IT" sz="3200" dirty="0">
              <a:solidFill>
                <a:schemeClr val="accent4">
                  <a:lumMod val="20000"/>
                  <a:lumOff val="80000"/>
                </a:schemeClr>
              </a:solidFill>
              <a:latin typeface="+mj-lt"/>
              <a:ea typeface="+mj-ea"/>
              <a:cs typeface="+mj-cs"/>
            </a:endParaRPr>
          </a:p>
          <a:p>
            <a:pPr marL="0" indent="0">
              <a:buNone/>
            </a:pPr>
            <a:r>
              <a:rPr lang="it-IT" sz="3200" dirty="0">
                <a:solidFill>
                  <a:schemeClr val="accent4">
                    <a:lumMod val="20000"/>
                    <a:lumOff val="80000"/>
                  </a:schemeClr>
                </a:solidFill>
                <a:latin typeface="+mj-lt"/>
                <a:ea typeface="+mj-ea"/>
                <a:cs typeface="+mj-cs"/>
              </a:rPr>
              <a:t>	multiple </a:t>
            </a:r>
            <a:r>
              <a:rPr lang="it-IT" sz="3200" dirty="0" err="1">
                <a:solidFill>
                  <a:schemeClr val="accent4">
                    <a:lumMod val="20000"/>
                    <a:lumOff val="80000"/>
                  </a:schemeClr>
                </a:solidFill>
                <a:latin typeface="+mj-lt"/>
                <a:ea typeface="+mj-ea"/>
                <a:cs typeface="+mj-cs"/>
              </a:rPr>
              <a:t>engine</a:t>
            </a:r>
            <a:r>
              <a:rPr lang="it-IT" sz="3200" dirty="0">
                <a:solidFill>
                  <a:schemeClr val="accent4">
                    <a:lumMod val="20000"/>
                    <a:lumOff val="80000"/>
                  </a:schemeClr>
                </a:solidFill>
                <a:latin typeface="+mj-lt"/>
                <a:ea typeface="+mj-ea"/>
                <a:cs typeface="+mj-cs"/>
              </a:rPr>
              <a:t> access </a:t>
            </a:r>
            <a:r>
              <a:rPr lang="it-IT" sz="3200" dirty="0" err="1">
                <a:solidFill>
                  <a:schemeClr val="accent4">
                    <a:lumMod val="20000"/>
                    <a:lumOff val="80000"/>
                  </a:schemeClr>
                </a:solidFill>
                <a:latin typeface="+mj-lt"/>
                <a:ea typeface="+mj-ea"/>
                <a:cs typeface="+mj-cs"/>
              </a:rPr>
              <a:t>same</a:t>
            </a:r>
            <a:r>
              <a:rPr lang="it-IT" sz="3200" dirty="0">
                <a:solidFill>
                  <a:schemeClr val="accent4">
                    <a:lumMod val="20000"/>
                    <a:lumOff val="80000"/>
                  </a:schemeClr>
                </a:solidFill>
                <a:latin typeface="+mj-lt"/>
                <a:ea typeface="+mj-ea"/>
                <a:cs typeface="+mj-cs"/>
              </a:rPr>
              <a:t> data</a:t>
            </a:r>
          </a:p>
          <a:p>
            <a:pPr marL="0" indent="0">
              <a:buNone/>
            </a:pPr>
            <a:r>
              <a:rPr lang="it-IT" sz="3200" dirty="0">
                <a:solidFill>
                  <a:schemeClr val="accent4">
                    <a:lumMod val="20000"/>
                    <a:lumOff val="80000"/>
                  </a:schemeClr>
                </a:solidFill>
                <a:latin typeface="+mj-lt"/>
                <a:ea typeface="+mj-ea"/>
                <a:cs typeface="+mj-cs"/>
              </a:rPr>
              <a:t>	writing and </a:t>
            </a:r>
            <a:r>
              <a:rPr lang="it-IT" sz="3200" dirty="0" err="1">
                <a:solidFill>
                  <a:schemeClr val="accent4">
                    <a:lumMod val="20000"/>
                    <a:lumOff val="80000"/>
                  </a:schemeClr>
                </a:solidFill>
                <a:latin typeface="+mj-lt"/>
                <a:ea typeface="+mj-ea"/>
                <a:cs typeface="+mj-cs"/>
              </a:rPr>
              <a:t>pesistences</a:t>
            </a:r>
            <a:r>
              <a:rPr lang="it-IT" sz="3200" dirty="0">
                <a:solidFill>
                  <a:schemeClr val="accent4">
                    <a:lumMod val="20000"/>
                    <a:lumOff val="80000"/>
                  </a:schemeClr>
                </a:solidFill>
                <a:latin typeface="+mj-lt"/>
                <a:ea typeface="+mj-ea"/>
                <a:cs typeface="+mj-cs"/>
              </a:rPr>
              <a:t> </a:t>
            </a:r>
            <a:r>
              <a:rPr lang="it-IT" sz="3200" dirty="0" err="1">
                <a:solidFill>
                  <a:schemeClr val="accent4">
                    <a:lumMod val="20000"/>
                    <a:lumOff val="80000"/>
                  </a:schemeClr>
                </a:solidFill>
                <a:latin typeface="+mj-lt"/>
                <a:ea typeface="+mj-ea"/>
                <a:cs typeface="+mj-cs"/>
              </a:rPr>
              <a:t>isolation</a:t>
            </a:r>
            <a:endParaRPr lang="it-IT" sz="3200" dirty="0">
              <a:solidFill>
                <a:schemeClr val="accent4">
                  <a:lumMod val="20000"/>
                  <a:lumOff val="80000"/>
                </a:schemeClr>
              </a:solidFill>
              <a:latin typeface="+mj-lt"/>
              <a:ea typeface="+mj-ea"/>
              <a:cs typeface="+mj-cs"/>
            </a:endParaRPr>
          </a:p>
        </p:txBody>
      </p:sp>
    </p:spTree>
    <p:extLst>
      <p:ext uri="{BB962C8B-B14F-4D97-AF65-F5344CB8AC3E}">
        <p14:creationId xmlns:p14="http://schemas.microsoft.com/office/powerpoint/2010/main" val="173912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Containers</a:t>
            </a:r>
          </a:p>
        </p:txBody>
      </p:sp>
      <p:pic>
        <p:nvPicPr>
          <p:cNvPr id="4" name="Demo">
            <a:hlinkClick r:id="" action="ppaction://media"/>
            <a:extLst>
              <a:ext uri="{FF2B5EF4-FFF2-40B4-BE49-F238E27FC236}">
                <a16:creationId xmlns:a16="http://schemas.microsoft.com/office/drawing/2014/main" id="{67E06848-3F2C-4BB9-A9D1-4ACF54B6790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39102" y="1690687"/>
            <a:ext cx="6166636" cy="4698389"/>
          </a:xfrm>
          <a:prstGeom prst="rect">
            <a:avLst/>
          </a:prstGeom>
        </p:spPr>
      </p:pic>
      <p:pic>
        <p:nvPicPr>
          <p:cNvPr id="1026" name="Picture 2" descr="Did Walt Disney Invented The First Multiplane Camera?">
            <a:extLst>
              <a:ext uri="{FF2B5EF4-FFF2-40B4-BE49-F238E27FC236}">
                <a16:creationId xmlns:a16="http://schemas.microsoft.com/office/drawing/2014/main" id="{E1573B25-B018-45E2-87A4-E6DFD4D062E2}"/>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l="8408" t="7466" r="8390" b="10933"/>
          <a:stretch/>
        </p:blipFill>
        <p:spPr bwMode="auto">
          <a:xfrm>
            <a:off x="6682155" y="1090245"/>
            <a:ext cx="3487616" cy="5298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er Kubernetes Virtual machine Microsoft SQL Server Big data ...">
            <a:extLst>
              <a:ext uri="{FF2B5EF4-FFF2-40B4-BE49-F238E27FC236}">
                <a16:creationId xmlns:a16="http://schemas.microsoft.com/office/drawing/2014/main" id="{663A0E46-F239-4087-BFB9-2B43058C61EC}"/>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10263554" y="1007700"/>
            <a:ext cx="1512276" cy="11143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ocker Kubernetes Virtual machine Microsoft SQL Server Big data ...">
            <a:extLst>
              <a:ext uri="{FF2B5EF4-FFF2-40B4-BE49-F238E27FC236}">
                <a16:creationId xmlns:a16="http://schemas.microsoft.com/office/drawing/2014/main" id="{9165CD9D-BB2E-4F3F-90A7-A7223EA9703F}"/>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10333893" y="2871846"/>
            <a:ext cx="1512276" cy="11143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ocker Kubernetes Virtual machine Microsoft SQL Server Big data ...">
            <a:extLst>
              <a:ext uri="{FF2B5EF4-FFF2-40B4-BE49-F238E27FC236}">
                <a16:creationId xmlns:a16="http://schemas.microsoft.com/office/drawing/2014/main" id="{AD69AA54-765F-4492-9D8C-3A9F42B66F60}"/>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10446188" y="4812938"/>
            <a:ext cx="1512276" cy="1114308"/>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a:extLst>
              <a:ext uri="{FF2B5EF4-FFF2-40B4-BE49-F238E27FC236}">
                <a16:creationId xmlns:a16="http://schemas.microsoft.com/office/drawing/2014/main" id="{9F52284A-BDE7-4321-8912-9E3A65F6E8A7}"/>
              </a:ext>
            </a:extLst>
          </p:cNvPr>
          <p:cNvSpPr txBox="1"/>
          <p:nvPr/>
        </p:nvSpPr>
        <p:spPr>
          <a:xfrm>
            <a:off x="10510961" y="5927411"/>
            <a:ext cx="1441937" cy="461665"/>
          </a:xfrm>
          <a:prstGeom prst="rect">
            <a:avLst/>
          </a:prstGeom>
          <a:noFill/>
        </p:spPr>
        <p:txBody>
          <a:bodyPr wrap="square" rtlCol="0">
            <a:spAutoFit/>
          </a:bodyPr>
          <a:lstStyle/>
          <a:p>
            <a:r>
              <a:rPr lang="it-IT" sz="2400" dirty="0">
                <a:solidFill>
                  <a:srgbClr val="FFFF00"/>
                </a:solidFill>
              </a:rPr>
              <a:t>SQLPROD</a:t>
            </a:r>
          </a:p>
        </p:txBody>
      </p:sp>
      <p:sp>
        <p:nvSpPr>
          <p:cNvPr id="12" name="CasellaDiTesto 11">
            <a:extLst>
              <a:ext uri="{FF2B5EF4-FFF2-40B4-BE49-F238E27FC236}">
                <a16:creationId xmlns:a16="http://schemas.microsoft.com/office/drawing/2014/main" id="{E095813A-6BC2-4DC2-8432-FB48481BAC4A}"/>
              </a:ext>
            </a:extLst>
          </p:cNvPr>
          <p:cNvSpPr txBox="1"/>
          <p:nvPr/>
        </p:nvSpPr>
        <p:spPr>
          <a:xfrm>
            <a:off x="10446188" y="4099275"/>
            <a:ext cx="1371598" cy="461665"/>
          </a:xfrm>
          <a:prstGeom prst="rect">
            <a:avLst/>
          </a:prstGeom>
          <a:noFill/>
        </p:spPr>
        <p:txBody>
          <a:bodyPr wrap="square" rtlCol="0">
            <a:spAutoFit/>
          </a:bodyPr>
          <a:lstStyle/>
          <a:p>
            <a:r>
              <a:rPr lang="it-IT" sz="2400" dirty="0">
                <a:solidFill>
                  <a:srgbClr val="FFFF00"/>
                </a:solidFill>
              </a:rPr>
              <a:t>SQLTEST</a:t>
            </a:r>
          </a:p>
        </p:txBody>
      </p:sp>
      <p:sp>
        <p:nvSpPr>
          <p:cNvPr id="13" name="CasellaDiTesto 12">
            <a:extLst>
              <a:ext uri="{FF2B5EF4-FFF2-40B4-BE49-F238E27FC236}">
                <a16:creationId xmlns:a16="http://schemas.microsoft.com/office/drawing/2014/main" id="{F9034DC0-C0A5-4177-8F50-CC6D57707C62}"/>
              </a:ext>
            </a:extLst>
          </p:cNvPr>
          <p:cNvSpPr txBox="1"/>
          <p:nvPr/>
        </p:nvSpPr>
        <p:spPr>
          <a:xfrm>
            <a:off x="10404232" y="2165222"/>
            <a:ext cx="1371598" cy="461665"/>
          </a:xfrm>
          <a:prstGeom prst="rect">
            <a:avLst/>
          </a:prstGeom>
          <a:noFill/>
        </p:spPr>
        <p:txBody>
          <a:bodyPr wrap="square" rtlCol="0">
            <a:spAutoFit/>
          </a:bodyPr>
          <a:lstStyle/>
          <a:p>
            <a:r>
              <a:rPr lang="it-IT" sz="2400" dirty="0">
                <a:solidFill>
                  <a:srgbClr val="FFFF00"/>
                </a:solidFill>
              </a:rPr>
              <a:t>SQLTEST</a:t>
            </a:r>
          </a:p>
        </p:txBody>
      </p:sp>
      <p:sp>
        <p:nvSpPr>
          <p:cNvPr id="14" name="Freccia a sinistra 13">
            <a:extLst>
              <a:ext uri="{FF2B5EF4-FFF2-40B4-BE49-F238E27FC236}">
                <a16:creationId xmlns:a16="http://schemas.microsoft.com/office/drawing/2014/main" id="{765F19AE-E939-4F59-AAE3-4AA528CBE096}"/>
              </a:ext>
            </a:extLst>
          </p:cNvPr>
          <p:cNvSpPr/>
          <p:nvPr/>
        </p:nvSpPr>
        <p:spPr>
          <a:xfrm rot="19037003">
            <a:off x="8683511" y="2407905"/>
            <a:ext cx="2072202" cy="47453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7" name="Freccia a sinistra 16">
            <a:extLst>
              <a:ext uri="{FF2B5EF4-FFF2-40B4-BE49-F238E27FC236}">
                <a16:creationId xmlns:a16="http://schemas.microsoft.com/office/drawing/2014/main" id="{B6B44544-9D78-40FE-B2C7-AD417C268EE6}"/>
              </a:ext>
            </a:extLst>
          </p:cNvPr>
          <p:cNvSpPr/>
          <p:nvPr/>
        </p:nvSpPr>
        <p:spPr>
          <a:xfrm rot="20134998">
            <a:off x="8526411" y="3459272"/>
            <a:ext cx="2072202" cy="47453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8" name="Freccia a sinistra 17">
            <a:extLst>
              <a:ext uri="{FF2B5EF4-FFF2-40B4-BE49-F238E27FC236}">
                <a16:creationId xmlns:a16="http://schemas.microsoft.com/office/drawing/2014/main" id="{1B5D45A3-36B8-46C8-A0D8-D9EC9591EB85}"/>
              </a:ext>
            </a:extLst>
          </p:cNvPr>
          <p:cNvSpPr/>
          <p:nvPr/>
        </p:nvSpPr>
        <p:spPr>
          <a:xfrm>
            <a:off x="9260808" y="4945192"/>
            <a:ext cx="1371599" cy="47453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70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94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838200" y="365125"/>
            <a:ext cx="10515600" cy="1325563"/>
          </a:xfrm>
        </p:spPr>
        <p:txBody>
          <a:bodyPr/>
          <a:lstStyle/>
          <a:p>
            <a:r>
              <a:rPr lang="en-US" dirty="0">
                <a:solidFill>
                  <a:schemeClr val="accent4">
                    <a:lumMod val="60000"/>
                    <a:lumOff val="40000"/>
                  </a:schemeClr>
                </a:solidFill>
                <a:latin typeface="Star Jedi" panose="040B0000000000000000" pitchFamily="82" charset="0"/>
              </a:rPr>
              <a:t>Docker solution</a:t>
            </a:r>
            <a:endParaRPr lang="en-US" dirty="0">
              <a:solidFill>
                <a:srgbClr val="FF0000"/>
              </a:solidFill>
              <a:latin typeface="Star Jedi" panose="040B0000000000000000" pitchFamily="82" charset="0"/>
            </a:endParaRPr>
          </a:p>
        </p:txBody>
      </p:sp>
      <p:pic>
        <p:nvPicPr>
          <p:cNvPr id="8" name="Picture 4" descr="Docker Kubernetes Virtual machine Microsoft SQL Server Big data ...">
            <a:extLst>
              <a:ext uri="{FF2B5EF4-FFF2-40B4-BE49-F238E27FC236}">
                <a16:creationId xmlns:a16="http://schemas.microsoft.com/office/drawing/2014/main" id="{27CFBADB-11D7-4DCD-BB75-7C027B85C0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8534" t="28120" r="20148" b="19231"/>
          <a:stretch/>
        </p:blipFill>
        <p:spPr bwMode="auto">
          <a:xfrm>
            <a:off x="9100957" y="997199"/>
            <a:ext cx="2600689" cy="1916296"/>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56751C42-CB33-432E-AFCC-2D389D6C2B90}"/>
              </a:ext>
            </a:extLst>
          </p:cNvPr>
          <p:cNvSpPr txBox="1"/>
          <p:nvPr/>
        </p:nvSpPr>
        <p:spPr>
          <a:xfrm>
            <a:off x="428546" y="4677070"/>
            <a:ext cx="2742004" cy="1077218"/>
          </a:xfrm>
          <a:prstGeom prst="rect">
            <a:avLst/>
          </a:prstGeom>
          <a:noFill/>
        </p:spPr>
        <p:txBody>
          <a:bodyPr wrap="square" rtlCol="0">
            <a:spAutoFit/>
          </a:bodyPr>
          <a:lstStyle/>
          <a:p>
            <a:pPr algn="ctr"/>
            <a:r>
              <a:rPr lang="it-IT" sz="3200" dirty="0">
                <a:solidFill>
                  <a:srgbClr val="FFFF00"/>
                </a:solidFill>
              </a:rPr>
              <a:t>SQL PRODUCTION</a:t>
            </a:r>
          </a:p>
        </p:txBody>
      </p:sp>
      <p:sp>
        <p:nvSpPr>
          <p:cNvPr id="11" name="CasellaDiTesto 10">
            <a:extLst>
              <a:ext uri="{FF2B5EF4-FFF2-40B4-BE49-F238E27FC236}">
                <a16:creationId xmlns:a16="http://schemas.microsoft.com/office/drawing/2014/main" id="{7BB60DC4-07FB-45B3-816D-07FD37F983E1}"/>
              </a:ext>
            </a:extLst>
          </p:cNvPr>
          <p:cNvSpPr txBox="1"/>
          <p:nvPr/>
        </p:nvSpPr>
        <p:spPr>
          <a:xfrm>
            <a:off x="9479843" y="3013501"/>
            <a:ext cx="1842913" cy="830997"/>
          </a:xfrm>
          <a:prstGeom prst="rect">
            <a:avLst/>
          </a:prstGeom>
          <a:noFill/>
        </p:spPr>
        <p:txBody>
          <a:bodyPr wrap="square" rtlCol="0">
            <a:spAutoFit/>
          </a:bodyPr>
          <a:lstStyle/>
          <a:p>
            <a:pPr algn="ctr"/>
            <a:r>
              <a:rPr lang="it-IT" sz="2400" dirty="0">
                <a:solidFill>
                  <a:srgbClr val="FFFF00"/>
                </a:solidFill>
              </a:rPr>
              <a:t>SQL TESTSUITE1</a:t>
            </a:r>
          </a:p>
        </p:txBody>
      </p:sp>
      <p:pic>
        <p:nvPicPr>
          <p:cNvPr id="2052" name="Picture 4" descr="CodingJam » Integration Test con Maven e Docker">
            <a:extLst>
              <a:ext uri="{FF2B5EF4-FFF2-40B4-BE49-F238E27FC236}">
                <a16:creationId xmlns:a16="http://schemas.microsoft.com/office/drawing/2014/main" id="{56F26A60-917D-48A3-AE2D-F70CC29FF2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954" y="2480446"/>
            <a:ext cx="3599717" cy="2149545"/>
          </a:xfrm>
          <a:prstGeom prst="rect">
            <a:avLst/>
          </a:prstGeom>
          <a:noFill/>
          <a:extLst>
            <a:ext uri="{909E8E84-426E-40DD-AFC4-6F175D3DCCD1}">
              <a14:hiddenFill xmlns:a14="http://schemas.microsoft.com/office/drawing/2010/main">
                <a:solidFill>
                  <a:srgbClr val="FFFFFF"/>
                </a:solidFill>
              </a14:hiddenFill>
            </a:ext>
          </a:extLst>
        </p:spPr>
      </p:pic>
      <p:sp>
        <p:nvSpPr>
          <p:cNvPr id="13" name="Freccia bidirezionale orizzontale 12">
            <a:extLst>
              <a:ext uri="{FF2B5EF4-FFF2-40B4-BE49-F238E27FC236}">
                <a16:creationId xmlns:a16="http://schemas.microsoft.com/office/drawing/2014/main" id="{6184B358-944C-4876-9D0F-C033F0AB70E4}"/>
              </a:ext>
            </a:extLst>
          </p:cNvPr>
          <p:cNvSpPr/>
          <p:nvPr/>
        </p:nvSpPr>
        <p:spPr>
          <a:xfrm>
            <a:off x="2857231" y="4113960"/>
            <a:ext cx="2693377" cy="1172308"/>
          </a:xfrm>
          <a:prstGeom prst="leftRightArrow">
            <a:avLst>
              <a:gd name="adj1" fmla="val 40000"/>
              <a:gd name="adj2" fmla="val 50000"/>
            </a:avLst>
          </a:prstGeom>
          <a:solidFill>
            <a:srgbClr val="428B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Picture 2" descr="Senior DWH Developer | Bucharest Jobs">
            <a:extLst>
              <a:ext uri="{FF2B5EF4-FFF2-40B4-BE49-F238E27FC236}">
                <a16:creationId xmlns:a16="http://schemas.microsoft.com/office/drawing/2014/main" id="{FEE7A5C3-07B7-4790-9A4C-561307F4F3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156" y="312769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ior DWH Developer | Bucharest Jobs">
            <a:extLst>
              <a:ext uri="{FF2B5EF4-FFF2-40B4-BE49-F238E27FC236}">
                <a16:creationId xmlns:a16="http://schemas.microsoft.com/office/drawing/2014/main" id="{4A3EC169-E667-43BF-9EF2-7E0755076C40}"/>
              </a:ext>
            </a:extLst>
          </p:cNvPr>
          <p:cNvPicPr>
            <a:picLocks noChangeAspect="1" noChangeArrowheads="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b="38453"/>
          <a:stretch/>
        </p:blipFill>
        <p:spPr bwMode="auto">
          <a:xfrm>
            <a:off x="5453156" y="2308173"/>
            <a:ext cx="2857500" cy="1758708"/>
          </a:xfrm>
          <a:prstGeom prst="rect">
            <a:avLst/>
          </a:prstGeom>
          <a:noFill/>
          <a:extLst>
            <a:ext uri="{909E8E84-426E-40DD-AFC4-6F175D3DCCD1}">
              <a14:hiddenFill xmlns:a14="http://schemas.microsoft.com/office/drawing/2010/main">
                <a:solidFill>
                  <a:srgbClr val="FFFFFF"/>
                </a:solidFill>
              </a14:hiddenFill>
            </a:ext>
          </a:extLst>
        </p:spPr>
      </p:pic>
      <p:sp>
        <p:nvSpPr>
          <p:cNvPr id="17" name="Freccia angolare bidirezionale 16">
            <a:extLst>
              <a:ext uri="{FF2B5EF4-FFF2-40B4-BE49-F238E27FC236}">
                <a16:creationId xmlns:a16="http://schemas.microsoft.com/office/drawing/2014/main" id="{06133837-E2B9-4956-B3FC-5E0B19FF59F3}"/>
              </a:ext>
            </a:extLst>
          </p:cNvPr>
          <p:cNvSpPr/>
          <p:nvPr/>
        </p:nvSpPr>
        <p:spPr>
          <a:xfrm rot="10800000">
            <a:off x="6518030" y="1294403"/>
            <a:ext cx="2600688" cy="1418983"/>
          </a:xfrm>
          <a:prstGeom prst="leftUpArrow">
            <a:avLst>
              <a:gd name="adj1" fmla="val 17491"/>
              <a:gd name="adj2" fmla="val 25000"/>
              <a:gd name="adj3" fmla="val 38244"/>
            </a:avLst>
          </a:prstGeom>
          <a:solidFill>
            <a:srgbClr val="E9C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70E082D4-E726-4312-97A4-8FF8912FEB3F}"/>
              </a:ext>
            </a:extLst>
          </p:cNvPr>
          <p:cNvSpPr txBox="1"/>
          <p:nvPr/>
        </p:nvSpPr>
        <p:spPr>
          <a:xfrm>
            <a:off x="4966008" y="6021789"/>
            <a:ext cx="4430038" cy="461665"/>
          </a:xfrm>
          <a:prstGeom prst="rect">
            <a:avLst/>
          </a:prstGeom>
          <a:noFill/>
        </p:spPr>
        <p:txBody>
          <a:bodyPr wrap="square" rtlCol="0">
            <a:spAutoFit/>
          </a:bodyPr>
          <a:lstStyle/>
          <a:p>
            <a:pPr algn="ctr"/>
            <a:r>
              <a:rPr lang="it-IT" sz="2400" i="1" dirty="0" err="1">
                <a:solidFill>
                  <a:srgbClr val="FFFF00"/>
                </a:solidFill>
                <a:latin typeface="Consolas" panose="020B0609020204030204" pitchFamily="49" charset="0"/>
              </a:rPr>
              <a:t>docker</a:t>
            </a:r>
            <a:r>
              <a:rPr lang="it-IT" sz="2400" i="1" dirty="0">
                <a:solidFill>
                  <a:srgbClr val="FFFF00"/>
                </a:solidFill>
                <a:latin typeface="Consolas" panose="020B0609020204030204" pitchFamily="49" charset="0"/>
              </a:rPr>
              <a:t> volume create </a:t>
            </a:r>
            <a:r>
              <a:rPr lang="it-IT" sz="2400" i="1" dirty="0" err="1">
                <a:solidFill>
                  <a:srgbClr val="FFFF00"/>
                </a:solidFill>
                <a:latin typeface="Consolas" panose="020B0609020204030204" pitchFamily="49" charset="0"/>
              </a:rPr>
              <a:t>db</a:t>
            </a:r>
            <a:r>
              <a:rPr lang="it-IT" sz="2400" i="1" dirty="0">
                <a:solidFill>
                  <a:srgbClr val="FFFF00"/>
                </a:solidFill>
                <a:latin typeface="Consolas" panose="020B0609020204030204" pitchFamily="49" charset="0"/>
              </a:rPr>
              <a:t> </a:t>
            </a:r>
          </a:p>
        </p:txBody>
      </p:sp>
      <p:sp>
        <p:nvSpPr>
          <p:cNvPr id="26" name="CasellaDiTesto 25">
            <a:extLst>
              <a:ext uri="{FF2B5EF4-FFF2-40B4-BE49-F238E27FC236}">
                <a16:creationId xmlns:a16="http://schemas.microsoft.com/office/drawing/2014/main" id="{7903CB25-4CA0-42F0-A635-272E0B3BD3C1}"/>
              </a:ext>
            </a:extLst>
          </p:cNvPr>
          <p:cNvSpPr txBox="1"/>
          <p:nvPr/>
        </p:nvSpPr>
        <p:spPr>
          <a:xfrm>
            <a:off x="175762" y="5738969"/>
            <a:ext cx="3247572" cy="707886"/>
          </a:xfrm>
          <a:prstGeom prst="rect">
            <a:avLst/>
          </a:prstGeom>
          <a:noFill/>
        </p:spPr>
        <p:txBody>
          <a:bodyPr wrap="square" rtlCol="0">
            <a:spAutoFit/>
          </a:bodyPr>
          <a:lstStyle/>
          <a:p>
            <a:pPr algn="ctr"/>
            <a:r>
              <a:rPr lang="it-IT" sz="2000" i="1" dirty="0" err="1">
                <a:solidFill>
                  <a:srgbClr val="FFFF00"/>
                </a:solidFill>
                <a:latin typeface="Consolas" panose="020B0609020204030204" pitchFamily="49" charset="0"/>
              </a:rPr>
              <a:t>docker</a:t>
            </a:r>
            <a:r>
              <a:rPr lang="it-IT" sz="2000" i="1" dirty="0">
                <a:solidFill>
                  <a:srgbClr val="FFFF00"/>
                </a:solidFill>
                <a:latin typeface="Consolas" panose="020B0609020204030204" pitchFamily="49" charset="0"/>
              </a:rPr>
              <a:t> </a:t>
            </a:r>
            <a:r>
              <a:rPr lang="it-IT" sz="2000" i="1" dirty="0" err="1">
                <a:solidFill>
                  <a:srgbClr val="FFFF00"/>
                </a:solidFill>
                <a:latin typeface="Consolas" panose="020B0609020204030204" pitchFamily="49" charset="0"/>
              </a:rPr>
              <a:t>run</a:t>
            </a:r>
            <a:r>
              <a:rPr lang="it-IT" sz="2000" i="1" dirty="0">
                <a:solidFill>
                  <a:srgbClr val="FFFF00"/>
                </a:solidFill>
                <a:latin typeface="Consolas" panose="020B0609020204030204" pitchFamily="49" charset="0"/>
              </a:rPr>
              <a:t> -d \</a:t>
            </a:r>
          </a:p>
          <a:p>
            <a:pPr algn="ctr"/>
            <a:r>
              <a:rPr lang="it-IT" sz="2000" i="1" dirty="0">
                <a:solidFill>
                  <a:srgbClr val="FFFF00"/>
                </a:solidFill>
                <a:latin typeface="Consolas" panose="020B0609020204030204" pitchFamily="49" charset="0"/>
              </a:rPr>
              <a:t>–v </a:t>
            </a:r>
            <a:r>
              <a:rPr lang="it-IT" sz="2000" i="1" dirty="0" err="1">
                <a:solidFill>
                  <a:srgbClr val="FFFF00"/>
                </a:solidFill>
                <a:latin typeface="Consolas" panose="020B0609020204030204" pitchFamily="49" charset="0"/>
              </a:rPr>
              <a:t>db</a:t>
            </a:r>
            <a:r>
              <a:rPr lang="it-IT" sz="2000" i="1" dirty="0">
                <a:solidFill>
                  <a:srgbClr val="FFFF00"/>
                </a:solidFill>
                <a:latin typeface="Consolas" panose="020B0609020204030204" pitchFamily="49" charset="0"/>
              </a:rPr>
              <a:t>:/data </a:t>
            </a:r>
            <a:r>
              <a:rPr lang="it-IT" sz="2000" i="1" dirty="0" err="1">
                <a:solidFill>
                  <a:srgbClr val="FFFF00"/>
                </a:solidFill>
                <a:latin typeface="Consolas" panose="020B0609020204030204" pitchFamily="49" charset="0"/>
              </a:rPr>
              <a:t>sql</a:t>
            </a:r>
            <a:endParaRPr lang="it-IT" sz="2000" i="1" dirty="0">
              <a:solidFill>
                <a:srgbClr val="FFFF00"/>
              </a:solidFill>
              <a:latin typeface="Consolas" panose="020B0609020204030204" pitchFamily="49" charset="0"/>
            </a:endParaRPr>
          </a:p>
        </p:txBody>
      </p:sp>
      <p:sp>
        <p:nvSpPr>
          <p:cNvPr id="27" name="CasellaDiTesto 26">
            <a:extLst>
              <a:ext uri="{FF2B5EF4-FFF2-40B4-BE49-F238E27FC236}">
                <a16:creationId xmlns:a16="http://schemas.microsoft.com/office/drawing/2014/main" id="{4DE127F9-BB54-424A-9CCE-5A0624CE85D4}"/>
              </a:ext>
            </a:extLst>
          </p:cNvPr>
          <p:cNvSpPr txBox="1"/>
          <p:nvPr/>
        </p:nvSpPr>
        <p:spPr>
          <a:xfrm>
            <a:off x="9133923" y="3949741"/>
            <a:ext cx="2534752" cy="707886"/>
          </a:xfrm>
          <a:prstGeom prst="rect">
            <a:avLst/>
          </a:prstGeom>
          <a:noFill/>
        </p:spPr>
        <p:txBody>
          <a:bodyPr wrap="square" rtlCol="0">
            <a:spAutoFit/>
          </a:bodyPr>
          <a:lstStyle/>
          <a:p>
            <a:pPr algn="ctr"/>
            <a:r>
              <a:rPr lang="it-IT" sz="2000" i="1" dirty="0" err="1">
                <a:solidFill>
                  <a:srgbClr val="FFFF00"/>
                </a:solidFill>
                <a:latin typeface="Consolas" panose="020B0609020204030204" pitchFamily="49" charset="0"/>
              </a:rPr>
              <a:t>docker</a:t>
            </a:r>
            <a:r>
              <a:rPr lang="it-IT" sz="2000" i="1" dirty="0">
                <a:solidFill>
                  <a:srgbClr val="FFFF00"/>
                </a:solidFill>
                <a:latin typeface="Consolas" panose="020B0609020204030204" pitchFamily="49" charset="0"/>
              </a:rPr>
              <a:t> </a:t>
            </a:r>
            <a:r>
              <a:rPr lang="it-IT" sz="2000" i="1" dirty="0" err="1">
                <a:solidFill>
                  <a:srgbClr val="FFFF00"/>
                </a:solidFill>
                <a:latin typeface="Consolas" panose="020B0609020204030204" pitchFamily="49" charset="0"/>
              </a:rPr>
              <a:t>run</a:t>
            </a:r>
            <a:r>
              <a:rPr lang="it-IT" sz="2000" i="1" dirty="0">
                <a:solidFill>
                  <a:srgbClr val="FFFF00"/>
                </a:solidFill>
                <a:latin typeface="Consolas" panose="020B0609020204030204" pitchFamily="49" charset="0"/>
              </a:rPr>
              <a:t> -d \</a:t>
            </a:r>
          </a:p>
          <a:p>
            <a:pPr algn="ctr"/>
            <a:r>
              <a:rPr lang="it-IT" sz="2000" i="1" dirty="0">
                <a:solidFill>
                  <a:srgbClr val="FFFF00"/>
                </a:solidFill>
                <a:latin typeface="Consolas" panose="020B0609020204030204" pitchFamily="49" charset="0"/>
              </a:rPr>
              <a:t>-v </a:t>
            </a:r>
            <a:r>
              <a:rPr lang="it-IT" sz="2000" i="1" dirty="0" err="1">
                <a:solidFill>
                  <a:srgbClr val="FFFF00"/>
                </a:solidFill>
                <a:latin typeface="Consolas" panose="020B0609020204030204" pitchFamily="49" charset="0"/>
              </a:rPr>
              <a:t>db</a:t>
            </a:r>
            <a:r>
              <a:rPr lang="it-IT" sz="2000" i="1" dirty="0">
                <a:solidFill>
                  <a:srgbClr val="FFFF00"/>
                </a:solidFill>
                <a:latin typeface="Consolas" panose="020B0609020204030204" pitchFamily="49" charset="0"/>
              </a:rPr>
              <a:t>:/data </a:t>
            </a:r>
            <a:r>
              <a:rPr lang="it-IT" sz="2000" i="1" dirty="0" err="1">
                <a:solidFill>
                  <a:srgbClr val="FFFF00"/>
                </a:solidFill>
                <a:latin typeface="Consolas" panose="020B0609020204030204" pitchFamily="49" charset="0"/>
              </a:rPr>
              <a:t>sql</a:t>
            </a:r>
            <a:endParaRPr lang="it-IT" sz="2000" i="1"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9562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dirty="0">
                <a:solidFill>
                  <a:schemeClr val="accent4">
                    <a:lumMod val="60000"/>
                    <a:lumOff val="40000"/>
                  </a:schemeClr>
                </a:solidFill>
                <a:latin typeface="Star Jedi Hollow" panose="040B0000000000000000" pitchFamily="82" charset="0"/>
              </a:rPr>
              <a:t>SQL </a:t>
            </a:r>
            <a:br>
              <a:rPr lang="en-US" sz="8800" b="1" dirty="0">
                <a:solidFill>
                  <a:schemeClr val="accent4">
                    <a:lumMod val="60000"/>
                    <a:lumOff val="40000"/>
                  </a:schemeClr>
                </a:solidFill>
                <a:latin typeface="Star Jedi Hollow" panose="040B0000000000000000" pitchFamily="82" charset="0"/>
              </a:rPr>
            </a:br>
            <a:r>
              <a:rPr lang="en-US" sz="8800" b="1" dirty="0">
                <a:solidFill>
                  <a:schemeClr val="accent4">
                    <a:lumMod val="60000"/>
                    <a:lumOff val="40000"/>
                  </a:schemeClr>
                </a:solidFill>
                <a:latin typeface="Star Jedi Hollow" panose="040B0000000000000000" pitchFamily="82" charset="0"/>
              </a:rPr>
              <a:t>Wars</a:t>
            </a: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lstStyle/>
          <a:p>
            <a:r>
              <a:rPr lang="en-US" dirty="0" err="1">
                <a:solidFill>
                  <a:schemeClr val="accent4">
                    <a:lumMod val="60000"/>
                    <a:lumOff val="40000"/>
                  </a:schemeClr>
                </a:solidFill>
                <a:latin typeface="Star Jedi" panose="040B0000000000000000" pitchFamily="82" charset="0"/>
              </a:rPr>
              <a:t>DEMo</a:t>
            </a:r>
            <a:r>
              <a:rPr lang="en-US" dirty="0">
                <a:solidFill>
                  <a:schemeClr val="accent4">
                    <a:lumMod val="60000"/>
                    <a:lumOff val="40000"/>
                  </a:schemeClr>
                </a:solidFill>
                <a:latin typeface="Star Jedi" panose="040B0000000000000000" pitchFamily="82" charset="0"/>
              </a:rPr>
              <a:t> – </a:t>
            </a:r>
            <a:r>
              <a:rPr lang="en-US" dirty="0" err="1">
                <a:solidFill>
                  <a:schemeClr val="accent4">
                    <a:lumMod val="60000"/>
                    <a:lumOff val="40000"/>
                  </a:schemeClr>
                </a:solidFill>
                <a:latin typeface="Star Jedi" panose="040B0000000000000000" pitchFamily="82" charset="0"/>
              </a:rPr>
              <a:t>SqL</a:t>
            </a:r>
            <a:r>
              <a:rPr lang="en-US" dirty="0">
                <a:solidFill>
                  <a:schemeClr val="accent4">
                    <a:lumMod val="60000"/>
                    <a:lumOff val="40000"/>
                  </a:schemeClr>
                </a:solidFill>
                <a:latin typeface="Star Jedi" panose="040B0000000000000000" pitchFamily="82" charset="0"/>
              </a:rPr>
              <a:t> Server with Containers</a:t>
            </a:r>
          </a:p>
        </p:txBody>
      </p:sp>
      <p:pic>
        <p:nvPicPr>
          <p:cNvPr id="4098" name="Picture 2">
            <a:extLst>
              <a:ext uri="{FF2B5EF4-FFF2-40B4-BE49-F238E27FC236}">
                <a16:creationId xmlns:a16="http://schemas.microsoft.com/office/drawing/2014/main" id="{BA57D202-E33C-47BD-8C21-2756EF11E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380" y="4304634"/>
            <a:ext cx="3192420" cy="190633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68062F3E-B333-4D89-BF0E-C14A86B7A184}"/>
              </a:ext>
            </a:extLst>
          </p:cNvPr>
          <p:cNvPicPr>
            <a:picLocks noChangeAspect="1" noChangeArrowheads="1"/>
          </p:cNvPicPr>
          <p:nvPr/>
        </p:nvPicPr>
        <p:blipFill>
          <a:blip r:embed="rId3">
            <a:clrChange>
              <a:clrFrom>
                <a:srgbClr val="0072C5"/>
              </a:clrFrom>
              <a:clrTo>
                <a:srgbClr val="0072C5">
                  <a:alpha val="0"/>
                </a:srgbClr>
              </a:clrTo>
            </a:clrChange>
            <a:extLst>
              <a:ext uri="{28A0092B-C50C-407E-A947-70E740481C1C}">
                <a14:useLocalDpi xmlns:a14="http://schemas.microsoft.com/office/drawing/2010/main" val="0"/>
              </a:ext>
            </a:extLst>
          </a:blip>
          <a:srcRect/>
          <a:stretch>
            <a:fillRect/>
          </a:stretch>
        </p:blipFill>
        <p:spPr bwMode="auto">
          <a:xfrm>
            <a:off x="6021977" y="3702907"/>
            <a:ext cx="3109784" cy="3109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33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normAutofit/>
          </a:bodyPr>
          <a:lstStyle/>
          <a:p>
            <a:r>
              <a:rPr lang="en-US" dirty="0" err="1">
                <a:solidFill>
                  <a:schemeClr val="accent4">
                    <a:lumMod val="60000"/>
                    <a:lumOff val="40000"/>
                  </a:schemeClr>
                </a:solidFill>
                <a:latin typeface="Star Jedi" panose="040B0000000000000000" pitchFamily="82" charset="0"/>
              </a:rPr>
              <a:t>SqL</a:t>
            </a:r>
            <a:r>
              <a:rPr lang="en-US" dirty="0">
                <a:solidFill>
                  <a:schemeClr val="accent4">
                    <a:lumMod val="60000"/>
                    <a:lumOff val="40000"/>
                  </a:schemeClr>
                </a:solidFill>
                <a:latin typeface="Star Jedi" panose="040B0000000000000000" pitchFamily="82" charset="0"/>
              </a:rPr>
              <a:t> Clones vs Containers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4"/>
            <a:ext cx="10515600" cy="4550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3200" dirty="0">
                <a:solidFill>
                  <a:schemeClr val="accent4">
                    <a:lumMod val="20000"/>
                    <a:lumOff val="80000"/>
                  </a:schemeClr>
                </a:solidFill>
                <a:latin typeface="+mj-lt"/>
                <a:ea typeface="+mj-ea"/>
                <a:cs typeface="+mj-cs"/>
              </a:rPr>
              <a:t>Containers</a:t>
            </a:r>
          </a:p>
          <a:p>
            <a:pPr marL="0" indent="0">
              <a:buNone/>
            </a:pPr>
            <a:r>
              <a:rPr lang="it-IT" sz="3200" dirty="0">
                <a:solidFill>
                  <a:schemeClr val="accent4">
                    <a:lumMod val="20000"/>
                    <a:lumOff val="80000"/>
                  </a:schemeClr>
                </a:solidFill>
                <a:latin typeface="+mj-lt"/>
                <a:ea typeface="+mj-ea"/>
                <a:cs typeface="+mj-cs"/>
              </a:rPr>
              <a:t>	Quick, isolation</a:t>
            </a:r>
          </a:p>
          <a:p>
            <a:pPr marL="0" indent="0">
              <a:buNone/>
            </a:pPr>
            <a:r>
              <a:rPr lang="it-IT" sz="3200" dirty="0">
                <a:solidFill>
                  <a:schemeClr val="accent4">
                    <a:lumMod val="20000"/>
                    <a:lumOff val="80000"/>
                  </a:schemeClr>
                </a:solidFill>
                <a:latin typeface="+mj-lt"/>
                <a:ea typeface="+mj-ea"/>
                <a:cs typeface="+mj-cs"/>
              </a:rPr>
              <a:t>	Cross platform</a:t>
            </a:r>
          </a:p>
          <a:p>
            <a:pPr marL="0" indent="0">
              <a:buNone/>
            </a:pPr>
            <a:r>
              <a:rPr lang="it-IT" sz="3200" dirty="0">
                <a:solidFill>
                  <a:schemeClr val="accent4">
                    <a:lumMod val="20000"/>
                    <a:lumOff val="80000"/>
                  </a:schemeClr>
                </a:solidFill>
                <a:latin typeface="+mj-lt"/>
                <a:ea typeface="+mj-ea"/>
                <a:cs typeface="+mj-cs"/>
              </a:rPr>
              <a:t>	Production must be already «containerised»</a:t>
            </a:r>
          </a:p>
          <a:p>
            <a:pPr marL="0" indent="0">
              <a:buNone/>
            </a:pPr>
            <a:r>
              <a:rPr lang="it-IT" sz="3200" dirty="0">
                <a:solidFill>
                  <a:schemeClr val="accent4">
                    <a:lumMod val="20000"/>
                    <a:lumOff val="80000"/>
                  </a:schemeClr>
                </a:solidFill>
                <a:latin typeface="+mj-lt"/>
                <a:ea typeface="+mj-ea"/>
                <a:cs typeface="+mj-cs"/>
              </a:rPr>
              <a:t>Sql Clone</a:t>
            </a:r>
          </a:p>
          <a:p>
            <a:pPr marL="0" indent="0">
              <a:buNone/>
            </a:pPr>
            <a:r>
              <a:rPr lang="it-IT" sz="3200" dirty="0">
                <a:solidFill>
                  <a:schemeClr val="accent4">
                    <a:lumMod val="20000"/>
                    <a:lumOff val="80000"/>
                  </a:schemeClr>
                </a:solidFill>
                <a:latin typeface="+mj-lt"/>
                <a:ea typeface="+mj-ea"/>
                <a:cs typeface="+mj-cs"/>
              </a:rPr>
              <a:t>	Quick, isolated</a:t>
            </a:r>
          </a:p>
          <a:p>
            <a:pPr marL="0" indent="0">
              <a:buNone/>
            </a:pPr>
            <a:r>
              <a:rPr lang="it-IT" sz="3200" dirty="0">
                <a:solidFill>
                  <a:schemeClr val="accent4">
                    <a:lumMod val="20000"/>
                    <a:lumOff val="80000"/>
                  </a:schemeClr>
                </a:solidFill>
                <a:latin typeface="+mj-lt"/>
                <a:ea typeface="+mj-ea"/>
                <a:cs typeface="+mj-cs"/>
              </a:rPr>
              <a:t>	Windows-only</a:t>
            </a:r>
          </a:p>
          <a:p>
            <a:pPr marL="0" indent="0">
              <a:buNone/>
            </a:pPr>
            <a:r>
              <a:rPr lang="it-IT" sz="3200" dirty="0">
                <a:solidFill>
                  <a:schemeClr val="accent4">
                    <a:lumMod val="20000"/>
                    <a:lumOff val="80000"/>
                  </a:schemeClr>
                </a:solidFill>
                <a:latin typeface="+mj-lt"/>
                <a:ea typeface="+mj-ea"/>
                <a:cs typeface="+mj-cs"/>
              </a:rPr>
              <a:t>	Perfect for classic VMs (no container support)</a:t>
            </a:r>
          </a:p>
        </p:txBody>
      </p:sp>
    </p:spTree>
    <p:extLst>
      <p:ext uri="{BB962C8B-B14F-4D97-AF65-F5344CB8AC3E}">
        <p14:creationId xmlns:p14="http://schemas.microsoft.com/office/powerpoint/2010/main" val="254242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58CE38A-02E0-4568-A9E1-A2580DB15B2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219200" y="571500"/>
            <a:ext cx="97536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32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Both will resolve tricky issues</a:t>
            </a:r>
          </a:p>
        </p:txBody>
      </p:sp>
    </p:spTree>
    <p:extLst>
      <p:ext uri="{BB962C8B-B14F-4D97-AF65-F5344CB8AC3E}">
        <p14:creationId xmlns:p14="http://schemas.microsoft.com/office/powerpoint/2010/main" val="416112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dirty="0">
                <a:solidFill>
                  <a:schemeClr val="accent4">
                    <a:lumMod val="60000"/>
                    <a:lumOff val="40000"/>
                  </a:schemeClr>
                </a:solidFill>
                <a:latin typeface="Star Jedi Hollow" panose="040B0000000000000000" pitchFamily="82" charset="0"/>
              </a:rPr>
              <a:t>SQL </a:t>
            </a:r>
            <a:br>
              <a:rPr lang="en-US" sz="8800" b="1" dirty="0">
                <a:solidFill>
                  <a:schemeClr val="accent4">
                    <a:lumMod val="60000"/>
                    <a:lumOff val="40000"/>
                  </a:schemeClr>
                </a:solidFill>
                <a:latin typeface="Star Jedi Hollow" panose="040B0000000000000000" pitchFamily="82" charset="0"/>
              </a:rPr>
            </a:br>
            <a:r>
              <a:rPr lang="en-US" sz="8800" b="1" dirty="0">
                <a:solidFill>
                  <a:schemeClr val="accent4">
                    <a:lumMod val="60000"/>
                    <a:lumOff val="40000"/>
                  </a:schemeClr>
                </a:solidFill>
                <a:latin typeface="Star Jedi Hollow" panose="040B0000000000000000" pitchFamily="82" charset="0"/>
              </a:rPr>
              <a:t>Wars</a:t>
            </a: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lstStyle/>
          <a:p>
            <a:r>
              <a:rPr lang="en-US" dirty="0">
                <a:solidFill>
                  <a:schemeClr val="accent4">
                    <a:lumMod val="60000"/>
                    <a:lumOff val="40000"/>
                  </a:schemeClr>
                </a:solidFill>
                <a:latin typeface="Star Jedi" panose="040B0000000000000000" pitchFamily="82" charset="0"/>
              </a:rPr>
              <a:t>q and A</a:t>
            </a:r>
          </a:p>
          <a:p>
            <a:endParaRPr lang="en-US" dirty="0">
              <a:solidFill>
                <a:schemeClr val="accent4">
                  <a:lumMod val="60000"/>
                  <a:lumOff val="40000"/>
                </a:schemeClr>
              </a:solidFill>
              <a:latin typeface="Star Jedi" panose="040B0000000000000000" pitchFamily="82" charset="0"/>
            </a:endParaRPr>
          </a:p>
        </p:txBody>
      </p:sp>
    </p:spTree>
    <p:extLst>
      <p:ext uri="{BB962C8B-B14F-4D97-AF65-F5344CB8AC3E}">
        <p14:creationId xmlns:p14="http://schemas.microsoft.com/office/powerpoint/2010/main" val="161594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B64-0D55-4549-8DD0-433D27925EDD}"/>
              </a:ext>
            </a:extLst>
          </p:cNvPr>
          <p:cNvSpPr>
            <a:spLocks noGrp="1"/>
          </p:cNvSpPr>
          <p:nvPr>
            <p:ph type="ctrTitle"/>
          </p:nvPr>
        </p:nvSpPr>
        <p:spPr/>
        <p:txBody>
          <a:bodyPr>
            <a:normAutofit/>
          </a:bodyPr>
          <a:lstStyle/>
          <a:p>
            <a:pPr>
              <a:lnSpc>
                <a:spcPts val="7000"/>
              </a:lnSpc>
            </a:pPr>
            <a:r>
              <a:rPr lang="en-US" sz="8800" b="1">
                <a:solidFill>
                  <a:schemeClr val="accent4">
                    <a:lumMod val="60000"/>
                    <a:lumOff val="40000"/>
                  </a:schemeClr>
                </a:solidFill>
                <a:latin typeface="Star Jedi Hollow" panose="040B0000000000000000" pitchFamily="82" charset="0"/>
              </a:rPr>
              <a:t>SQL </a:t>
            </a:r>
            <a:br>
              <a:rPr lang="en-US" sz="8800" b="1">
                <a:solidFill>
                  <a:schemeClr val="accent4">
                    <a:lumMod val="60000"/>
                    <a:lumOff val="40000"/>
                  </a:schemeClr>
                </a:solidFill>
                <a:latin typeface="Star Jedi Hollow" panose="040B0000000000000000" pitchFamily="82" charset="0"/>
              </a:rPr>
            </a:br>
            <a:r>
              <a:rPr lang="en-US" sz="8800" b="1">
                <a:solidFill>
                  <a:schemeClr val="accent4">
                    <a:lumMod val="60000"/>
                    <a:lumOff val="40000"/>
                  </a:schemeClr>
                </a:solidFill>
                <a:latin typeface="Star Jedi Hollow" panose="040B0000000000000000" pitchFamily="82" charset="0"/>
              </a:rPr>
              <a:t>Wars</a:t>
            </a:r>
            <a:endParaRPr lang="en-US" sz="8800" b="1" dirty="0">
              <a:solidFill>
                <a:schemeClr val="accent4">
                  <a:lumMod val="60000"/>
                  <a:lumOff val="40000"/>
                </a:schemeClr>
              </a:solidFill>
              <a:latin typeface="Star Jedi Hollow" panose="040B0000000000000000" pitchFamily="82" charset="0"/>
            </a:endParaRPr>
          </a:p>
        </p:txBody>
      </p:sp>
      <p:sp>
        <p:nvSpPr>
          <p:cNvPr id="3" name="Subtitle 2">
            <a:extLst>
              <a:ext uri="{FF2B5EF4-FFF2-40B4-BE49-F238E27FC236}">
                <a16:creationId xmlns:a16="http://schemas.microsoft.com/office/drawing/2014/main" id="{5539D717-3C2D-4E65-995D-1A1C9A7EF9D5}"/>
              </a:ext>
            </a:extLst>
          </p:cNvPr>
          <p:cNvSpPr>
            <a:spLocks noGrp="1"/>
          </p:cNvSpPr>
          <p:nvPr>
            <p:ph type="subTitle" idx="1"/>
          </p:nvPr>
        </p:nvSpPr>
        <p:spPr>
          <a:xfrm>
            <a:off x="914400" y="3602038"/>
            <a:ext cx="10215154" cy="1655762"/>
          </a:xfrm>
        </p:spPr>
        <p:txBody>
          <a:bodyPr/>
          <a:lstStyle/>
          <a:p>
            <a:r>
              <a:rPr lang="en-US" dirty="0">
                <a:solidFill>
                  <a:schemeClr val="accent4">
                    <a:lumMod val="60000"/>
                    <a:lumOff val="40000"/>
                  </a:schemeClr>
                </a:solidFill>
                <a:latin typeface="Star Jedi" panose="040B0000000000000000" pitchFamily="82" charset="0"/>
              </a:rPr>
              <a:t>Thanks!</a:t>
            </a:r>
          </a:p>
          <a:p>
            <a:endParaRPr lang="en-US" dirty="0">
              <a:solidFill>
                <a:schemeClr val="accent4">
                  <a:lumMod val="60000"/>
                  <a:lumOff val="40000"/>
                </a:schemeClr>
              </a:solidFill>
              <a:latin typeface="Star Jedi" panose="040B0000000000000000" pitchFamily="82" charset="0"/>
            </a:endParaRPr>
          </a:p>
        </p:txBody>
      </p:sp>
    </p:spTree>
    <p:extLst>
      <p:ext uri="{BB962C8B-B14F-4D97-AF65-F5344CB8AC3E}">
        <p14:creationId xmlns:p14="http://schemas.microsoft.com/office/powerpoint/2010/main" val="241748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Resources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470454"/>
            <a:ext cx="10515600" cy="47065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accent4">
                    <a:lumMod val="20000"/>
                    <a:lumOff val="80000"/>
                  </a:schemeClr>
                </a:solidFill>
                <a:latin typeface="+mj-lt"/>
                <a:ea typeface="+mj-ea"/>
                <a:cs typeface="+mj-cs"/>
              </a:rPr>
              <a:t>DBCC CLONEDATABASE: </a:t>
            </a:r>
            <a:r>
              <a:rPr lang="it-IT" dirty="0">
                <a:solidFill>
                  <a:schemeClr val="accent2"/>
                </a:solidFill>
                <a:hlinkClick r:id="rId3">
                  <a:extLst>
                    <a:ext uri="{A12FA001-AC4F-418D-AE19-62706E023703}">
                      <ahyp:hlinkClr xmlns:ahyp="http://schemas.microsoft.com/office/drawing/2018/hyperlinkcolor" val="tx"/>
                    </a:ext>
                  </a:extLst>
                </a:hlinkClick>
              </a:rPr>
              <a:t>https://docs.microsoft.com/en-us/sql/t-sql/database-console-commands/dbcc-clonedatabase-transact-sql?view=sql-server-ver15</a:t>
            </a:r>
            <a:endParaRPr lang="en-US" dirty="0">
              <a:solidFill>
                <a:schemeClr val="accent2"/>
              </a:solidFill>
              <a:latin typeface="Star Jedi" panose="040B0000000000000000" pitchFamily="82" charset="0"/>
              <a:ea typeface="+mj-ea"/>
              <a:cs typeface="+mj-cs"/>
            </a:endParaRPr>
          </a:p>
          <a:p>
            <a:pPr marL="0" indent="0">
              <a:buNone/>
            </a:pPr>
            <a:r>
              <a:rPr lang="en-US" sz="3200" dirty="0">
                <a:solidFill>
                  <a:schemeClr val="accent4">
                    <a:lumMod val="20000"/>
                    <a:lumOff val="80000"/>
                  </a:schemeClr>
                </a:solidFill>
                <a:latin typeface="+mj-lt"/>
                <a:ea typeface="+mj-ea"/>
                <a:cs typeface="+mj-cs"/>
              </a:rPr>
              <a:t>SQL Clone:</a:t>
            </a:r>
            <a:r>
              <a:rPr lang="en-US" sz="3200" dirty="0">
                <a:solidFill>
                  <a:schemeClr val="accent4">
                    <a:lumMod val="20000"/>
                    <a:lumOff val="80000"/>
                  </a:schemeClr>
                </a:solidFill>
                <a:latin typeface="Star Jedi" panose="040B0000000000000000" pitchFamily="82" charset="0"/>
                <a:ea typeface="+mj-ea"/>
                <a:cs typeface="+mj-cs"/>
              </a:rPr>
              <a:t> </a:t>
            </a:r>
            <a:r>
              <a:rPr lang="it-IT" dirty="0">
                <a:solidFill>
                  <a:schemeClr val="accent2"/>
                </a:solidFill>
                <a:hlinkClick r:id="rId4">
                  <a:extLst>
                    <a:ext uri="{A12FA001-AC4F-418D-AE19-62706E023703}">
                      <ahyp:hlinkClr xmlns:ahyp="http://schemas.microsoft.com/office/drawing/2018/hyperlinkcolor" val="tx"/>
                    </a:ext>
                  </a:extLst>
                </a:hlinkClick>
              </a:rPr>
              <a:t>https://www.red-gate.com/products/dba/sql-clone/</a:t>
            </a:r>
            <a:endParaRPr lang="en-US" dirty="0">
              <a:solidFill>
                <a:schemeClr val="accent2"/>
              </a:solidFill>
            </a:endParaRPr>
          </a:p>
          <a:p>
            <a:pPr marL="0" indent="0">
              <a:buNone/>
            </a:pPr>
            <a:r>
              <a:rPr lang="en-US" sz="3200" dirty="0">
                <a:solidFill>
                  <a:schemeClr val="accent4">
                    <a:lumMod val="20000"/>
                    <a:lumOff val="80000"/>
                  </a:schemeClr>
                </a:solidFill>
                <a:latin typeface="+mj-lt"/>
                <a:ea typeface="+mj-ea"/>
                <a:cs typeface="+mj-cs"/>
              </a:rPr>
              <a:t>Docker for SQL Server: </a:t>
            </a:r>
            <a:r>
              <a:rPr lang="it-IT" dirty="0">
                <a:solidFill>
                  <a:schemeClr val="accent2"/>
                </a:solidFill>
                <a:hlinkClick r:id="rId5">
                  <a:extLst>
                    <a:ext uri="{A12FA001-AC4F-418D-AE19-62706E023703}">
                      <ahyp:hlinkClr xmlns:ahyp="http://schemas.microsoft.com/office/drawing/2018/hyperlinkcolor" val="tx"/>
                    </a:ext>
                  </a:extLst>
                </a:hlinkClick>
              </a:rPr>
              <a:t>https://docs.microsoft.com/en-us/sql/linux/quickstart-install-connect-docker?view=sql-server-ver15&amp;pivots=cs1-bash</a:t>
            </a:r>
            <a:endParaRPr lang="it-IT" dirty="0">
              <a:solidFill>
                <a:schemeClr val="accent2"/>
              </a:solidFill>
            </a:endParaRPr>
          </a:p>
          <a:p>
            <a:pPr marL="0" indent="0">
              <a:buNone/>
            </a:pPr>
            <a:r>
              <a:rPr lang="it-IT" sz="3200" dirty="0">
                <a:solidFill>
                  <a:schemeClr val="accent4">
                    <a:lumMod val="20000"/>
                    <a:lumOff val="80000"/>
                  </a:schemeClr>
                </a:solidFill>
                <a:latin typeface="+mj-lt"/>
                <a:ea typeface="+mj-ea"/>
                <a:cs typeface="+mj-cs"/>
              </a:rPr>
              <a:t>Docker Hub: </a:t>
            </a:r>
            <a:r>
              <a:rPr lang="it-IT" dirty="0">
                <a:solidFill>
                  <a:schemeClr val="accent2"/>
                </a:solidFill>
                <a:hlinkClick r:id="rId6">
                  <a:extLst>
                    <a:ext uri="{A12FA001-AC4F-418D-AE19-62706E023703}">
                      <ahyp:hlinkClr xmlns:ahyp="http://schemas.microsoft.com/office/drawing/2018/hyperlinkcolor" val="tx"/>
                    </a:ext>
                  </a:extLst>
                </a:hlinkClick>
              </a:rPr>
              <a:t>https://hub.docker.com/_/microsoft-mssql-server</a:t>
            </a:r>
            <a:endParaRPr lang="it-IT" dirty="0">
              <a:solidFill>
                <a:schemeClr val="accent2"/>
              </a:solidFill>
            </a:endParaRPr>
          </a:p>
          <a:p>
            <a:pPr marL="0" indent="0">
              <a:buNone/>
            </a:pPr>
            <a:r>
              <a:rPr lang="it-IT" sz="3200" dirty="0">
                <a:solidFill>
                  <a:schemeClr val="accent4">
                    <a:lumMod val="20000"/>
                    <a:lumOff val="80000"/>
                  </a:schemeClr>
                </a:solidFill>
                <a:latin typeface="+mj-lt"/>
                <a:ea typeface="+mj-ea"/>
                <a:cs typeface="+mj-cs"/>
              </a:rPr>
              <a:t>Microsoft Container Registry: </a:t>
            </a:r>
            <a:r>
              <a:rPr lang="it-IT" dirty="0">
                <a:solidFill>
                  <a:schemeClr val="accent2"/>
                </a:solidFill>
                <a:hlinkClick r:id="rId7">
                  <a:extLst>
                    <a:ext uri="{A12FA001-AC4F-418D-AE19-62706E023703}">
                      <ahyp:hlinkClr xmlns:ahyp="http://schemas.microsoft.com/office/drawing/2018/hyperlinkcolor" val="tx"/>
                    </a:ext>
                  </a:extLst>
                </a:hlinkClick>
              </a:rPr>
              <a:t>https://azure.microsoft.com/en-us/services/container-registry/</a:t>
            </a:r>
            <a:endParaRPr lang="en-US" dirty="0">
              <a:solidFill>
                <a:schemeClr val="accent2"/>
              </a:solidFill>
            </a:endParaRPr>
          </a:p>
        </p:txBody>
      </p:sp>
    </p:spTree>
    <p:extLst>
      <p:ext uri="{BB962C8B-B14F-4D97-AF65-F5344CB8AC3E}">
        <p14:creationId xmlns:p14="http://schemas.microsoft.com/office/powerpoint/2010/main" val="229860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Resources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470454"/>
            <a:ext cx="10515600" cy="47065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accent4">
                    <a:lumMod val="20000"/>
                    <a:lumOff val="80000"/>
                  </a:schemeClr>
                </a:solidFill>
                <a:latin typeface="+mj-lt"/>
                <a:ea typeface="+mj-ea"/>
                <a:cs typeface="+mj-cs"/>
              </a:rPr>
              <a:t>Volume Shadow Copy: </a:t>
            </a:r>
            <a:r>
              <a:rPr lang="en-US" dirty="0">
                <a:solidFill>
                  <a:schemeClr val="accent2"/>
                </a:solidFill>
                <a:hlinkClick r:id="rId3">
                  <a:extLst>
                    <a:ext uri="{A12FA001-AC4F-418D-AE19-62706E023703}">
                      <ahyp:hlinkClr xmlns:ahyp="http://schemas.microsoft.com/office/drawing/2018/hyperlinkcolor" val="tx"/>
                    </a:ext>
                  </a:extLst>
                </a:hlinkClick>
              </a:rPr>
              <a:t>https://msdn.microsoft.com/en-us/library/windows/desktop/bb968832(v=vs.85).aspx</a:t>
            </a:r>
            <a:endParaRPr lang="en-US" dirty="0">
              <a:solidFill>
                <a:schemeClr val="accent2"/>
              </a:solidFill>
            </a:endParaRPr>
          </a:p>
          <a:p>
            <a:pPr marL="0" indent="0">
              <a:buNone/>
            </a:pPr>
            <a:r>
              <a:rPr lang="en-US" sz="3200" dirty="0">
                <a:solidFill>
                  <a:schemeClr val="accent4">
                    <a:lumMod val="20000"/>
                    <a:lumOff val="80000"/>
                  </a:schemeClr>
                </a:solidFill>
                <a:latin typeface="+mj-lt"/>
                <a:ea typeface="+mj-ea"/>
                <a:cs typeface="+mj-cs"/>
              </a:rPr>
              <a:t>Differencing Virtual Hard disk: </a:t>
            </a:r>
            <a:r>
              <a:rPr lang="en-US" dirty="0">
                <a:solidFill>
                  <a:schemeClr val="accent2"/>
                </a:solidFill>
                <a:hlinkClick r:id="rId4">
                  <a:extLst>
                    <a:ext uri="{A12FA001-AC4F-418D-AE19-62706E023703}">
                      <ahyp:hlinkClr xmlns:ahyp="http://schemas.microsoft.com/office/drawing/2018/hyperlinkcolor" val="tx"/>
                    </a:ext>
                  </a:extLst>
                </a:hlinkClick>
              </a:rPr>
              <a:t>https://technet.microsoft.com/en-us/library/cc720381(v=ws.10).aspx</a:t>
            </a:r>
            <a:endParaRPr lang="en-US" dirty="0">
              <a:solidFill>
                <a:schemeClr val="accent2"/>
              </a:solidFill>
            </a:endParaRPr>
          </a:p>
          <a:p>
            <a:pPr marL="0" indent="0">
              <a:buNone/>
            </a:pPr>
            <a:r>
              <a:rPr lang="en-US" sz="3200" dirty="0" err="1">
                <a:solidFill>
                  <a:schemeClr val="accent4">
                    <a:lumMod val="20000"/>
                    <a:lumOff val="80000"/>
                  </a:schemeClr>
                </a:solidFill>
                <a:latin typeface="+mj-lt"/>
                <a:ea typeface="+mj-ea"/>
                <a:cs typeface="+mj-cs"/>
              </a:rPr>
              <a:t>StackOverflow</a:t>
            </a:r>
            <a:r>
              <a:rPr lang="en-US" sz="3200" dirty="0">
                <a:solidFill>
                  <a:schemeClr val="accent4">
                    <a:lumMod val="20000"/>
                    <a:lumOff val="80000"/>
                  </a:schemeClr>
                </a:solidFill>
                <a:latin typeface="Star Jedi" panose="040B0000000000000000" pitchFamily="82" charset="0"/>
                <a:ea typeface="+mj-ea"/>
                <a:cs typeface="+mj-cs"/>
              </a:rPr>
              <a:t> </a:t>
            </a:r>
            <a:r>
              <a:rPr lang="en-US" sz="3200" dirty="0">
                <a:solidFill>
                  <a:schemeClr val="accent4">
                    <a:lumMod val="20000"/>
                    <a:lumOff val="80000"/>
                  </a:schemeClr>
                </a:solidFill>
                <a:latin typeface="+mj-lt"/>
                <a:ea typeface="+mj-ea"/>
                <a:cs typeface="+mj-cs"/>
              </a:rPr>
              <a:t>database: </a:t>
            </a:r>
            <a:r>
              <a:rPr lang="en-US" dirty="0">
                <a:solidFill>
                  <a:schemeClr val="accent2"/>
                </a:solidFill>
                <a:hlinkClick r:id="rId5">
                  <a:extLst>
                    <a:ext uri="{A12FA001-AC4F-418D-AE19-62706E023703}">
                      <ahyp:hlinkClr xmlns:ahyp="http://schemas.microsoft.com/office/drawing/2018/hyperlinkcolor" val="tx"/>
                    </a:ext>
                  </a:extLst>
                </a:hlinkClick>
              </a:rPr>
              <a:t>https://www.brentozar.com/archive/2015/10/how-to-download-the-stack-overflow-database-via-bittorrent/</a:t>
            </a:r>
            <a:endParaRPr lang="en-US" dirty="0">
              <a:solidFill>
                <a:schemeClr val="accent2"/>
              </a:solidFill>
            </a:endParaRPr>
          </a:p>
          <a:p>
            <a:pPr marL="0" indent="0">
              <a:buNone/>
            </a:pPr>
            <a:r>
              <a:rPr lang="en-US" sz="3200" dirty="0">
                <a:solidFill>
                  <a:schemeClr val="accent4">
                    <a:lumMod val="20000"/>
                    <a:lumOff val="80000"/>
                  </a:schemeClr>
                </a:solidFill>
                <a:latin typeface="+mj-lt"/>
                <a:ea typeface="+mj-ea"/>
                <a:cs typeface="+mj-cs"/>
              </a:rPr>
              <a:t>SQL Clone on </a:t>
            </a:r>
            <a:r>
              <a:rPr lang="en-US" sz="3200" dirty="0" err="1">
                <a:solidFill>
                  <a:schemeClr val="accent4">
                    <a:lumMod val="20000"/>
                    <a:lumOff val="80000"/>
                  </a:schemeClr>
                </a:solidFill>
                <a:latin typeface="+mj-lt"/>
                <a:ea typeface="+mj-ea"/>
                <a:cs typeface="+mj-cs"/>
              </a:rPr>
              <a:t>AzureDevOps</a:t>
            </a:r>
            <a:r>
              <a:rPr lang="en-US" sz="3200" dirty="0">
                <a:solidFill>
                  <a:schemeClr val="accent4">
                    <a:lumMod val="20000"/>
                    <a:lumOff val="80000"/>
                  </a:schemeClr>
                </a:solidFill>
                <a:latin typeface="+mj-lt"/>
                <a:ea typeface="+mj-ea"/>
                <a:cs typeface="+mj-cs"/>
              </a:rPr>
              <a:t>: </a:t>
            </a:r>
            <a:r>
              <a:rPr lang="en-US" dirty="0">
                <a:solidFill>
                  <a:schemeClr val="accent2"/>
                </a:solidFill>
                <a:hlinkClick r:id="rId6">
                  <a:extLst>
                    <a:ext uri="{A12FA001-AC4F-418D-AE19-62706E023703}">
                      <ahyp:hlinkClr xmlns:ahyp="http://schemas.microsoft.com/office/drawing/2018/hyperlinkcolor" val="tx"/>
                    </a:ext>
                  </a:extLst>
                </a:hlinkClick>
              </a:rPr>
              <a:t>https://www.youtube.com/watch?v=fVbmUZ6FhEc</a:t>
            </a:r>
            <a:endParaRPr lang="en-US" dirty="0">
              <a:solidFill>
                <a:schemeClr val="accent2"/>
              </a:solidFill>
            </a:endParaRPr>
          </a:p>
        </p:txBody>
      </p:sp>
    </p:spTree>
    <p:extLst>
      <p:ext uri="{BB962C8B-B14F-4D97-AF65-F5344CB8AC3E}">
        <p14:creationId xmlns:p14="http://schemas.microsoft.com/office/powerpoint/2010/main" val="21205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B5F0-7A4B-40EF-AF59-2C7BF1832F05}"/>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About us</a:t>
            </a:r>
            <a:endParaRPr lang="en-US" dirty="0"/>
          </a:p>
        </p:txBody>
      </p:sp>
      <p:sp>
        <p:nvSpPr>
          <p:cNvPr id="4" name="Text Placeholder 8">
            <a:extLst>
              <a:ext uri="{FF2B5EF4-FFF2-40B4-BE49-F238E27FC236}">
                <a16:creationId xmlns:a16="http://schemas.microsoft.com/office/drawing/2014/main" id="{393EB5BA-A51E-46E9-B092-56AD98BDB154}"/>
              </a:ext>
            </a:extLst>
          </p:cNvPr>
          <p:cNvSpPr txBox="1">
            <a:spLocks/>
          </p:cNvSpPr>
          <p:nvPr/>
        </p:nvSpPr>
        <p:spPr>
          <a:xfrm>
            <a:off x="2862685" y="3813670"/>
            <a:ext cx="2204425" cy="54028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a:solidFill>
                  <a:schemeClr val="bg1"/>
                </a:solidFill>
                <a:latin typeface="+mj-lt"/>
              </a:rPr>
              <a:t>Alessandro </a:t>
            </a:r>
            <a:r>
              <a:rPr lang="en-US" sz="2000" dirty="0" err="1">
                <a:solidFill>
                  <a:schemeClr val="bg1"/>
                </a:solidFill>
                <a:latin typeface="+mj-lt"/>
              </a:rPr>
              <a:t>Alpi</a:t>
            </a:r>
            <a:endParaRPr lang="en-US" sz="2000" dirty="0">
              <a:solidFill>
                <a:schemeClr val="bg1"/>
              </a:solidFill>
              <a:latin typeface="+mj-lt"/>
            </a:endParaRPr>
          </a:p>
        </p:txBody>
      </p:sp>
      <p:pic>
        <p:nvPicPr>
          <p:cNvPr id="5" name="Immagine 2">
            <a:extLst>
              <a:ext uri="{FF2B5EF4-FFF2-40B4-BE49-F238E27FC236}">
                <a16:creationId xmlns:a16="http://schemas.microsoft.com/office/drawing/2014/main" id="{E8116D34-AEC0-408F-A658-5BAFBB0E7703}"/>
              </a:ext>
            </a:extLst>
          </p:cNvPr>
          <p:cNvPicPr>
            <a:picLocks noChangeAspect="1"/>
          </p:cNvPicPr>
          <p:nvPr/>
        </p:nvPicPr>
        <p:blipFill>
          <a:blip r:embed="rId2"/>
          <a:srcRect/>
          <a:stretch/>
        </p:blipFill>
        <p:spPr>
          <a:xfrm>
            <a:off x="2861882" y="1486896"/>
            <a:ext cx="2207979" cy="2207979"/>
          </a:xfrm>
          <a:prstGeom prst="rect">
            <a:avLst/>
          </a:prstGeom>
        </p:spPr>
      </p:pic>
      <p:sp>
        <p:nvSpPr>
          <p:cNvPr id="6" name="Text Placeholder 8">
            <a:extLst>
              <a:ext uri="{FF2B5EF4-FFF2-40B4-BE49-F238E27FC236}">
                <a16:creationId xmlns:a16="http://schemas.microsoft.com/office/drawing/2014/main" id="{B66B2016-4B08-4A22-BF2B-F8D7F1AF7F7C}"/>
              </a:ext>
            </a:extLst>
          </p:cNvPr>
          <p:cNvSpPr txBox="1">
            <a:spLocks/>
          </p:cNvSpPr>
          <p:nvPr/>
        </p:nvSpPr>
        <p:spPr>
          <a:xfrm>
            <a:off x="7047438" y="3813670"/>
            <a:ext cx="2204425" cy="54028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a:solidFill>
                  <a:schemeClr val="bg1"/>
                </a:solidFill>
                <a:latin typeface="+mj-lt"/>
              </a:rPr>
              <a:t>Giuliano Latini</a:t>
            </a:r>
          </a:p>
        </p:txBody>
      </p:sp>
      <p:pic>
        <p:nvPicPr>
          <p:cNvPr id="7" name="Immagine 2" descr="Immagine che contiene persona, uomo, tenendo, inpiedi&#10;&#10;Descrizione generata automaticamente">
            <a:extLst>
              <a:ext uri="{FF2B5EF4-FFF2-40B4-BE49-F238E27FC236}">
                <a16:creationId xmlns:a16="http://schemas.microsoft.com/office/drawing/2014/main" id="{E6C67C73-F8D1-47A8-9057-F99C933FE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635" y="1486896"/>
            <a:ext cx="2207979" cy="2207979"/>
          </a:xfrm>
          <a:prstGeom prst="rect">
            <a:avLst/>
          </a:prstGeom>
        </p:spPr>
      </p:pic>
      <p:sp>
        <p:nvSpPr>
          <p:cNvPr id="8" name="Oval 7">
            <a:extLst>
              <a:ext uri="{FF2B5EF4-FFF2-40B4-BE49-F238E27FC236}">
                <a16:creationId xmlns:a16="http://schemas.microsoft.com/office/drawing/2014/main" id="{B6BEFF18-373E-4573-939D-05134BF84BCA}"/>
              </a:ext>
            </a:extLst>
          </p:cNvPr>
          <p:cNvSpPr>
            <a:spLocks noChangeArrowheads="1"/>
          </p:cNvSpPr>
          <p:nvPr/>
        </p:nvSpPr>
        <p:spPr bwMode="auto">
          <a:xfrm>
            <a:off x="3001333" y="5094812"/>
            <a:ext cx="522817" cy="522817"/>
          </a:xfrm>
          <a:prstGeom prst="ellipse">
            <a:avLst/>
          </a:prstGeom>
          <a:solidFill>
            <a:srgbClr val="1AB2E8"/>
          </a:solidFill>
          <a:ln>
            <a:noFill/>
          </a:ln>
          <a:effectLst>
            <a:outerShdw blurRad="50800" dist="25400" dir="5400000" algn="ctr" rotWithShape="0">
              <a:srgbClr val="000000">
                <a:alpha val="3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2400">
              <a:solidFill>
                <a:schemeClr val="bg1"/>
              </a:solidFill>
            </a:endParaRPr>
          </a:p>
        </p:txBody>
      </p:sp>
      <p:sp>
        <p:nvSpPr>
          <p:cNvPr id="9" name="Freeform 47">
            <a:extLst>
              <a:ext uri="{FF2B5EF4-FFF2-40B4-BE49-F238E27FC236}">
                <a16:creationId xmlns:a16="http://schemas.microsoft.com/office/drawing/2014/main" id="{E0842838-F117-46D2-A99F-D857D18A1F0E}"/>
              </a:ext>
            </a:extLst>
          </p:cNvPr>
          <p:cNvSpPr>
            <a:spLocks/>
          </p:cNvSpPr>
          <p:nvPr/>
        </p:nvSpPr>
        <p:spPr bwMode="auto">
          <a:xfrm>
            <a:off x="3132566" y="5238114"/>
            <a:ext cx="262466" cy="211667"/>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2400">
              <a:solidFill>
                <a:schemeClr val="bg1"/>
              </a:solidFill>
            </a:endParaRPr>
          </a:p>
        </p:txBody>
      </p:sp>
      <p:grpSp>
        <p:nvGrpSpPr>
          <p:cNvPr id="10" name="Group 9">
            <a:extLst>
              <a:ext uri="{FF2B5EF4-FFF2-40B4-BE49-F238E27FC236}">
                <a16:creationId xmlns:a16="http://schemas.microsoft.com/office/drawing/2014/main" id="{EF4D6A8F-A247-4311-83D5-D7DA72E7D1E1}"/>
              </a:ext>
            </a:extLst>
          </p:cNvPr>
          <p:cNvGrpSpPr/>
          <p:nvPr/>
        </p:nvGrpSpPr>
        <p:grpSpPr>
          <a:xfrm>
            <a:off x="3001333" y="5788637"/>
            <a:ext cx="547462" cy="545244"/>
            <a:chOff x="2809875" y="2679700"/>
            <a:chExt cx="392113" cy="390525"/>
          </a:xfrm>
        </p:grpSpPr>
        <p:sp>
          <p:nvSpPr>
            <p:cNvPr id="29" name="Oval 28">
              <a:extLst>
                <a:ext uri="{FF2B5EF4-FFF2-40B4-BE49-F238E27FC236}">
                  <a16:creationId xmlns:a16="http://schemas.microsoft.com/office/drawing/2014/main" id="{D7835243-8F42-4C0E-877C-F03B5CE6D7C6}"/>
                </a:ext>
              </a:extLst>
            </p:cNvPr>
            <p:cNvSpPr>
              <a:spLocks noChangeArrowheads="1"/>
            </p:cNvSpPr>
            <p:nvPr/>
          </p:nvSpPr>
          <p:spPr bwMode="auto">
            <a:xfrm>
              <a:off x="2809875" y="2679700"/>
              <a:ext cx="392113" cy="390525"/>
            </a:xfrm>
            <a:prstGeom prst="ellipse">
              <a:avLst/>
            </a:prstGeom>
            <a:solidFill>
              <a:srgbClr val="0087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2400">
                <a:solidFill>
                  <a:schemeClr val="bg1"/>
                </a:solidFill>
              </a:endParaRPr>
            </a:p>
          </p:txBody>
        </p:sp>
        <p:sp>
          <p:nvSpPr>
            <p:cNvPr id="30" name="Freeform 71">
              <a:extLst>
                <a:ext uri="{FF2B5EF4-FFF2-40B4-BE49-F238E27FC236}">
                  <a16:creationId xmlns:a16="http://schemas.microsoft.com/office/drawing/2014/main" id="{AED4DE86-8DEB-4BCC-82D8-9D3200BC2C3E}"/>
                </a:ext>
              </a:extLst>
            </p:cNvPr>
            <p:cNvSpPr>
              <a:spLocks noEditPoints="1"/>
            </p:cNvSpPr>
            <p:nvPr/>
          </p:nvSpPr>
          <p:spPr bwMode="auto">
            <a:xfrm>
              <a:off x="2908300" y="2771775"/>
              <a:ext cx="192088" cy="192088"/>
            </a:xfrm>
            <a:custGeom>
              <a:avLst/>
              <a:gdLst>
                <a:gd name="T0" fmla="*/ 23 w 98"/>
                <a:gd name="T1" fmla="*/ 98 h 98"/>
                <a:gd name="T2" fmla="*/ 2 w 98"/>
                <a:gd name="T3" fmla="*/ 98 h 98"/>
                <a:gd name="T4" fmla="*/ 2 w 98"/>
                <a:gd name="T5" fmla="*/ 32 h 98"/>
                <a:gd name="T6" fmla="*/ 23 w 98"/>
                <a:gd name="T7" fmla="*/ 32 h 98"/>
                <a:gd name="T8" fmla="*/ 23 w 98"/>
                <a:gd name="T9" fmla="*/ 98 h 98"/>
                <a:gd name="T10" fmla="*/ 12 w 98"/>
                <a:gd name="T11" fmla="*/ 24 h 98"/>
                <a:gd name="T12" fmla="*/ 0 w 98"/>
                <a:gd name="T13" fmla="*/ 12 h 98"/>
                <a:gd name="T14" fmla="*/ 12 w 98"/>
                <a:gd name="T15" fmla="*/ 0 h 98"/>
                <a:gd name="T16" fmla="*/ 24 w 98"/>
                <a:gd name="T17" fmla="*/ 12 h 98"/>
                <a:gd name="T18" fmla="*/ 12 w 98"/>
                <a:gd name="T19" fmla="*/ 24 h 98"/>
                <a:gd name="T20" fmla="*/ 98 w 98"/>
                <a:gd name="T21" fmla="*/ 98 h 98"/>
                <a:gd name="T22" fmla="*/ 78 w 98"/>
                <a:gd name="T23" fmla="*/ 98 h 98"/>
                <a:gd name="T24" fmla="*/ 78 w 98"/>
                <a:gd name="T25" fmla="*/ 64 h 98"/>
                <a:gd name="T26" fmla="*/ 67 w 98"/>
                <a:gd name="T27" fmla="*/ 49 h 98"/>
                <a:gd name="T28" fmla="*/ 55 w 98"/>
                <a:gd name="T29" fmla="*/ 64 h 98"/>
                <a:gd name="T30" fmla="*/ 55 w 98"/>
                <a:gd name="T31" fmla="*/ 98 h 98"/>
                <a:gd name="T32" fmla="*/ 35 w 98"/>
                <a:gd name="T33" fmla="*/ 98 h 98"/>
                <a:gd name="T34" fmla="*/ 35 w 98"/>
                <a:gd name="T35" fmla="*/ 32 h 98"/>
                <a:gd name="T36" fmla="*/ 55 w 98"/>
                <a:gd name="T37" fmla="*/ 32 h 98"/>
                <a:gd name="T38" fmla="*/ 55 w 98"/>
                <a:gd name="T39" fmla="*/ 41 h 98"/>
                <a:gd name="T40" fmla="*/ 75 w 98"/>
                <a:gd name="T41" fmla="*/ 30 h 98"/>
                <a:gd name="T42" fmla="*/ 98 w 98"/>
                <a:gd name="T43" fmla="*/ 56 h 98"/>
                <a:gd name="T44" fmla="*/ 98 w 98"/>
                <a:gd name="T4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98">
                  <a:moveTo>
                    <a:pt x="23" y="98"/>
                  </a:moveTo>
                  <a:cubicBezTo>
                    <a:pt x="2" y="98"/>
                    <a:pt x="2" y="98"/>
                    <a:pt x="2" y="98"/>
                  </a:cubicBezTo>
                  <a:cubicBezTo>
                    <a:pt x="2" y="32"/>
                    <a:pt x="2" y="32"/>
                    <a:pt x="2" y="32"/>
                  </a:cubicBezTo>
                  <a:cubicBezTo>
                    <a:pt x="23" y="32"/>
                    <a:pt x="23" y="32"/>
                    <a:pt x="23" y="32"/>
                  </a:cubicBezTo>
                  <a:lnTo>
                    <a:pt x="23" y="98"/>
                  </a:lnTo>
                  <a:close/>
                  <a:moveTo>
                    <a:pt x="12" y="24"/>
                  </a:moveTo>
                  <a:cubicBezTo>
                    <a:pt x="6" y="24"/>
                    <a:pt x="0" y="18"/>
                    <a:pt x="0" y="12"/>
                  </a:cubicBezTo>
                  <a:cubicBezTo>
                    <a:pt x="0" y="5"/>
                    <a:pt x="6" y="0"/>
                    <a:pt x="12" y="0"/>
                  </a:cubicBezTo>
                  <a:cubicBezTo>
                    <a:pt x="19" y="0"/>
                    <a:pt x="24" y="5"/>
                    <a:pt x="24" y="12"/>
                  </a:cubicBezTo>
                  <a:cubicBezTo>
                    <a:pt x="24" y="18"/>
                    <a:pt x="19" y="24"/>
                    <a:pt x="12" y="24"/>
                  </a:cubicBezTo>
                  <a:close/>
                  <a:moveTo>
                    <a:pt x="98" y="98"/>
                  </a:moveTo>
                  <a:cubicBezTo>
                    <a:pt x="78" y="98"/>
                    <a:pt x="78" y="98"/>
                    <a:pt x="78" y="98"/>
                  </a:cubicBezTo>
                  <a:cubicBezTo>
                    <a:pt x="78" y="98"/>
                    <a:pt x="78" y="73"/>
                    <a:pt x="78" y="64"/>
                  </a:cubicBezTo>
                  <a:cubicBezTo>
                    <a:pt x="78" y="54"/>
                    <a:pt x="75" y="49"/>
                    <a:pt x="67" y="49"/>
                  </a:cubicBezTo>
                  <a:cubicBezTo>
                    <a:pt x="59" y="49"/>
                    <a:pt x="55" y="54"/>
                    <a:pt x="55" y="64"/>
                  </a:cubicBezTo>
                  <a:cubicBezTo>
                    <a:pt x="55" y="74"/>
                    <a:pt x="55" y="98"/>
                    <a:pt x="55" y="98"/>
                  </a:cubicBezTo>
                  <a:cubicBezTo>
                    <a:pt x="35" y="98"/>
                    <a:pt x="35" y="98"/>
                    <a:pt x="35" y="98"/>
                  </a:cubicBezTo>
                  <a:cubicBezTo>
                    <a:pt x="35" y="32"/>
                    <a:pt x="35" y="32"/>
                    <a:pt x="35" y="32"/>
                  </a:cubicBezTo>
                  <a:cubicBezTo>
                    <a:pt x="55" y="32"/>
                    <a:pt x="55" y="32"/>
                    <a:pt x="55" y="32"/>
                  </a:cubicBezTo>
                  <a:cubicBezTo>
                    <a:pt x="55" y="41"/>
                    <a:pt x="55" y="41"/>
                    <a:pt x="55" y="41"/>
                  </a:cubicBezTo>
                  <a:cubicBezTo>
                    <a:pt x="55" y="41"/>
                    <a:pt x="61" y="30"/>
                    <a:pt x="75" y="30"/>
                  </a:cubicBezTo>
                  <a:cubicBezTo>
                    <a:pt x="89" y="30"/>
                    <a:pt x="98" y="39"/>
                    <a:pt x="98" y="56"/>
                  </a:cubicBezTo>
                  <a:cubicBezTo>
                    <a:pt x="98" y="74"/>
                    <a:pt x="98" y="98"/>
                    <a:pt x="98"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2400">
                <a:solidFill>
                  <a:schemeClr val="bg1"/>
                </a:solidFill>
              </a:endParaRPr>
            </a:p>
          </p:txBody>
        </p:sp>
      </p:grpSp>
      <p:grpSp>
        <p:nvGrpSpPr>
          <p:cNvPr id="11" name="Group 10">
            <a:extLst>
              <a:ext uri="{FF2B5EF4-FFF2-40B4-BE49-F238E27FC236}">
                <a16:creationId xmlns:a16="http://schemas.microsoft.com/office/drawing/2014/main" id="{D8E0F8EB-EA21-42FC-A703-ABD5CBA9B0B5}"/>
              </a:ext>
            </a:extLst>
          </p:cNvPr>
          <p:cNvGrpSpPr/>
          <p:nvPr/>
        </p:nvGrpSpPr>
        <p:grpSpPr>
          <a:xfrm>
            <a:off x="2995147" y="4394303"/>
            <a:ext cx="529501" cy="529501"/>
            <a:chOff x="4378325" y="2157413"/>
            <a:chExt cx="392113" cy="392113"/>
          </a:xfrm>
        </p:grpSpPr>
        <p:sp>
          <p:nvSpPr>
            <p:cNvPr id="27" name="Oval 26">
              <a:extLst>
                <a:ext uri="{FF2B5EF4-FFF2-40B4-BE49-F238E27FC236}">
                  <a16:creationId xmlns:a16="http://schemas.microsoft.com/office/drawing/2014/main" id="{A6A2AE92-F471-4AB5-8DDF-7FF43B80E936}"/>
                </a:ext>
              </a:extLst>
            </p:cNvPr>
            <p:cNvSpPr>
              <a:spLocks noChangeArrowheads="1"/>
            </p:cNvSpPr>
            <p:nvPr/>
          </p:nvSpPr>
          <p:spPr bwMode="auto">
            <a:xfrm>
              <a:off x="4378325" y="2157413"/>
              <a:ext cx="392113" cy="392113"/>
            </a:xfrm>
            <a:prstGeom prst="ellipse">
              <a:avLst/>
            </a:prstGeom>
            <a:solidFill>
              <a:srgbClr val="2D2D37"/>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28" name="Freeform 114">
              <a:extLst>
                <a:ext uri="{FF2B5EF4-FFF2-40B4-BE49-F238E27FC236}">
                  <a16:creationId xmlns:a16="http://schemas.microsoft.com/office/drawing/2014/main" id="{7D79B4C9-632A-464E-A0E3-AEDB7CBA9A73}"/>
                </a:ext>
              </a:extLst>
            </p:cNvPr>
            <p:cNvSpPr>
              <a:spLocks/>
            </p:cNvSpPr>
            <p:nvPr/>
          </p:nvSpPr>
          <p:spPr bwMode="auto">
            <a:xfrm>
              <a:off x="4449763" y="2230438"/>
              <a:ext cx="247650" cy="241300"/>
            </a:xfrm>
            <a:custGeom>
              <a:avLst/>
              <a:gdLst>
                <a:gd name="T0" fmla="*/ 63 w 126"/>
                <a:gd name="T1" fmla="*/ 0 h 123"/>
                <a:gd name="T2" fmla="*/ 0 w 126"/>
                <a:gd name="T3" fmla="*/ 63 h 123"/>
                <a:gd name="T4" fmla="*/ 42 w 126"/>
                <a:gd name="T5" fmla="*/ 123 h 123"/>
                <a:gd name="T6" fmla="*/ 42 w 126"/>
                <a:gd name="T7" fmla="*/ 123 h 123"/>
                <a:gd name="T8" fmla="*/ 44 w 126"/>
                <a:gd name="T9" fmla="*/ 123 h 123"/>
                <a:gd name="T10" fmla="*/ 47 w 126"/>
                <a:gd name="T11" fmla="*/ 119 h 123"/>
                <a:gd name="T12" fmla="*/ 47 w 126"/>
                <a:gd name="T13" fmla="*/ 119 h 123"/>
                <a:gd name="T14" fmla="*/ 47 w 126"/>
                <a:gd name="T15" fmla="*/ 119 h 123"/>
                <a:gd name="T16" fmla="*/ 47 w 126"/>
                <a:gd name="T17" fmla="*/ 108 h 123"/>
                <a:gd name="T18" fmla="*/ 34 w 126"/>
                <a:gd name="T19" fmla="*/ 108 h 123"/>
                <a:gd name="T20" fmla="*/ 25 w 126"/>
                <a:gd name="T21" fmla="*/ 98 h 123"/>
                <a:gd name="T22" fmla="*/ 17 w 126"/>
                <a:gd name="T23" fmla="*/ 89 h 123"/>
                <a:gd name="T24" fmla="*/ 26 w 126"/>
                <a:gd name="T25" fmla="*/ 90 h 123"/>
                <a:gd name="T26" fmla="*/ 40 w 126"/>
                <a:gd name="T27" fmla="*/ 101 h 123"/>
                <a:gd name="T28" fmla="*/ 48 w 126"/>
                <a:gd name="T29" fmla="*/ 99 h 123"/>
                <a:gd name="T30" fmla="*/ 51 w 126"/>
                <a:gd name="T31" fmla="*/ 92 h 123"/>
                <a:gd name="T32" fmla="*/ 22 w 126"/>
                <a:gd name="T33" fmla="*/ 62 h 123"/>
                <a:gd name="T34" fmla="*/ 29 w 126"/>
                <a:gd name="T35" fmla="*/ 43 h 123"/>
                <a:gd name="T36" fmla="*/ 30 w 126"/>
                <a:gd name="T37" fmla="*/ 26 h 123"/>
                <a:gd name="T38" fmla="*/ 47 w 126"/>
                <a:gd name="T39" fmla="*/ 33 h 123"/>
                <a:gd name="T40" fmla="*/ 63 w 126"/>
                <a:gd name="T41" fmla="*/ 31 h 123"/>
                <a:gd name="T42" fmla="*/ 63 w 126"/>
                <a:gd name="T43" fmla="*/ 31 h 123"/>
                <a:gd name="T44" fmla="*/ 63 w 126"/>
                <a:gd name="T45" fmla="*/ 31 h 123"/>
                <a:gd name="T46" fmla="*/ 63 w 126"/>
                <a:gd name="T47" fmla="*/ 31 h 123"/>
                <a:gd name="T48" fmla="*/ 63 w 126"/>
                <a:gd name="T49" fmla="*/ 31 h 123"/>
                <a:gd name="T50" fmla="*/ 79 w 126"/>
                <a:gd name="T51" fmla="*/ 33 h 123"/>
                <a:gd name="T52" fmla="*/ 96 w 126"/>
                <a:gd name="T53" fmla="*/ 26 h 123"/>
                <a:gd name="T54" fmla="*/ 97 w 126"/>
                <a:gd name="T55" fmla="*/ 43 h 123"/>
                <a:gd name="T56" fmla="*/ 104 w 126"/>
                <a:gd name="T57" fmla="*/ 62 h 123"/>
                <a:gd name="T58" fmla="*/ 75 w 126"/>
                <a:gd name="T59" fmla="*/ 92 h 123"/>
                <a:gd name="T60" fmla="*/ 79 w 126"/>
                <a:gd name="T61" fmla="*/ 103 h 123"/>
                <a:gd name="T62" fmla="*/ 79 w 126"/>
                <a:gd name="T63" fmla="*/ 119 h 123"/>
                <a:gd name="T64" fmla="*/ 82 w 126"/>
                <a:gd name="T65" fmla="*/ 123 h 123"/>
                <a:gd name="T66" fmla="*/ 83 w 126"/>
                <a:gd name="T67" fmla="*/ 123 h 123"/>
                <a:gd name="T68" fmla="*/ 84 w 126"/>
                <a:gd name="T69" fmla="*/ 123 h 123"/>
                <a:gd name="T70" fmla="*/ 126 w 126"/>
                <a:gd name="T71" fmla="*/ 63 h 123"/>
                <a:gd name="T72" fmla="*/ 63 w 126"/>
                <a:gd name="T7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3">
                  <a:moveTo>
                    <a:pt x="63" y="0"/>
                  </a:moveTo>
                  <a:cubicBezTo>
                    <a:pt x="28" y="0"/>
                    <a:pt x="0" y="28"/>
                    <a:pt x="0" y="63"/>
                  </a:cubicBezTo>
                  <a:cubicBezTo>
                    <a:pt x="0" y="91"/>
                    <a:pt x="17" y="114"/>
                    <a:pt x="42" y="123"/>
                  </a:cubicBezTo>
                  <a:cubicBezTo>
                    <a:pt x="42" y="123"/>
                    <a:pt x="42" y="123"/>
                    <a:pt x="42" y="123"/>
                  </a:cubicBezTo>
                  <a:cubicBezTo>
                    <a:pt x="43" y="123"/>
                    <a:pt x="43" y="123"/>
                    <a:pt x="44" y="123"/>
                  </a:cubicBezTo>
                  <a:cubicBezTo>
                    <a:pt x="46" y="123"/>
                    <a:pt x="47" y="122"/>
                    <a:pt x="47" y="119"/>
                  </a:cubicBezTo>
                  <a:cubicBezTo>
                    <a:pt x="47" y="119"/>
                    <a:pt x="47" y="119"/>
                    <a:pt x="47" y="119"/>
                  </a:cubicBezTo>
                  <a:cubicBezTo>
                    <a:pt x="47" y="119"/>
                    <a:pt x="47" y="119"/>
                    <a:pt x="47" y="119"/>
                  </a:cubicBezTo>
                  <a:cubicBezTo>
                    <a:pt x="47" y="116"/>
                    <a:pt x="47" y="112"/>
                    <a:pt x="47" y="108"/>
                  </a:cubicBezTo>
                  <a:cubicBezTo>
                    <a:pt x="43" y="109"/>
                    <a:pt x="37" y="110"/>
                    <a:pt x="34" y="108"/>
                  </a:cubicBezTo>
                  <a:cubicBezTo>
                    <a:pt x="30" y="106"/>
                    <a:pt x="27" y="103"/>
                    <a:pt x="25" y="98"/>
                  </a:cubicBezTo>
                  <a:cubicBezTo>
                    <a:pt x="23" y="92"/>
                    <a:pt x="17" y="90"/>
                    <a:pt x="17" y="89"/>
                  </a:cubicBezTo>
                  <a:cubicBezTo>
                    <a:pt x="16" y="88"/>
                    <a:pt x="23" y="86"/>
                    <a:pt x="26" y="90"/>
                  </a:cubicBezTo>
                  <a:cubicBezTo>
                    <a:pt x="30" y="94"/>
                    <a:pt x="33" y="102"/>
                    <a:pt x="40" y="101"/>
                  </a:cubicBezTo>
                  <a:cubicBezTo>
                    <a:pt x="44" y="100"/>
                    <a:pt x="46" y="100"/>
                    <a:pt x="48" y="99"/>
                  </a:cubicBezTo>
                  <a:cubicBezTo>
                    <a:pt x="48" y="97"/>
                    <a:pt x="49" y="94"/>
                    <a:pt x="51" y="92"/>
                  </a:cubicBezTo>
                  <a:cubicBezTo>
                    <a:pt x="34" y="89"/>
                    <a:pt x="22" y="80"/>
                    <a:pt x="22" y="62"/>
                  </a:cubicBezTo>
                  <a:cubicBezTo>
                    <a:pt x="22" y="54"/>
                    <a:pt x="25" y="47"/>
                    <a:pt x="29" y="43"/>
                  </a:cubicBezTo>
                  <a:cubicBezTo>
                    <a:pt x="28" y="39"/>
                    <a:pt x="27" y="30"/>
                    <a:pt x="30" y="26"/>
                  </a:cubicBezTo>
                  <a:cubicBezTo>
                    <a:pt x="30" y="26"/>
                    <a:pt x="35" y="24"/>
                    <a:pt x="47" y="33"/>
                  </a:cubicBezTo>
                  <a:cubicBezTo>
                    <a:pt x="52" y="32"/>
                    <a:pt x="57" y="31"/>
                    <a:pt x="63" y="31"/>
                  </a:cubicBezTo>
                  <a:cubicBezTo>
                    <a:pt x="63" y="31"/>
                    <a:pt x="63" y="31"/>
                    <a:pt x="63" y="31"/>
                  </a:cubicBezTo>
                  <a:cubicBezTo>
                    <a:pt x="63" y="31"/>
                    <a:pt x="63" y="31"/>
                    <a:pt x="63" y="31"/>
                  </a:cubicBezTo>
                  <a:cubicBezTo>
                    <a:pt x="63" y="31"/>
                    <a:pt x="63" y="31"/>
                    <a:pt x="63" y="31"/>
                  </a:cubicBezTo>
                  <a:cubicBezTo>
                    <a:pt x="63" y="31"/>
                    <a:pt x="63" y="31"/>
                    <a:pt x="63" y="31"/>
                  </a:cubicBezTo>
                  <a:cubicBezTo>
                    <a:pt x="69" y="31"/>
                    <a:pt x="74" y="32"/>
                    <a:pt x="79" y="33"/>
                  </a:cubicBezTo>
                  <a:cubicBezTo>
                    <a:pt x="92" y="24"/>
                    <a:pt x="96" y="26"/>
                    <a:pt x="96" y="26"/>
                  </a:cubicBezTo>
                  <a:cubicBezTo>
                    <a:pt x="99" y="30"/>
                    <a:pt x="98" y="39"/>
                    <a:pt x="97" y="43"/>
                  </a:cubicBezTo>
                  <a:cubicBezTo>
                    <a:pt x="101" y="47"/>
                    <a:pt x="104" y="54"/>
                    <a:pt x="104" y="62"/>
                  </a:cubicBezTo>
                  <a:cubicBezTo>
                    <a:pt x="104" y="80"/>
                    <a:pt x="92" y="89"/>
                    <a:pt x="75" y="92"/>
                  </a:cubicBezTo>
                  <a:cubicBezTo>
                    <a:pt x="79" y="95"/>
                    <a:pt x="79" y="101"/>
                    <a:pt x="79" y="103"/>
                  </a:cubicBezTo>
                  <a:cubicBezTo>
                    <a:pt x="79" y="105"/>
                    <a:pt x="79" y="119"/>
                    <a:pt x="79" y="119"/>
                  </a:cubicBezTo>
                  <a:cubicBezTo>
                    <a:pt x="79" y="122"/>
                    <a:pt x="80" y="123"/>
                    <a:pt x="82" y="123"/>
                  </a:cubicBezTo>
                  <a:cubicBezTo>
                    <a:pt x="83" y="123"/>
                    <a:pt x="83" y="123"/>
                    <a:pt x="83" y="123"/>
                  </a:cubicBezTo>
                  <a:cubicBezTo>
                    <a:pt x="84" y="123"/>
                    <a:pt x="84" y="123"/>
                    <a:pt x="84" y="123"/>
                  </a:cubicBezTo>
                  <a:cubicBezTo>
                    <a:pt x="109" y="114"/>
                    <a:pt x="126" y="91"/>
                    <a:pt x="126" y="63"/>
                  </a:cubicBezTo>
                  <a:cubicBezTo>
                    <a:pt x="126" y="28"/>
                    <a:pt x="98" y="0"/>
                    <a:pt x="63" y="0"/>
                  </a:cubicBezTo>
                  <a:close/>
                </a:path>
              </a:pathLst>
            </a:custGeom>
            <a:solidFill>
              <a:srgbClr val="FFFFFF"/>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grpSp>
      <p:sp>
        <p:nvSpPr>
          <p:cNvPr id="12" name="Text Placeholder 2">
            <a:extLst>
              <a:ext uri="{FF2B5EF4-FFF2-40B4-BE49-F238E27FC236}">
                <a16:creationId xmlns:a16="http://schemas.microsoft.com/office/drawing/2014/main" id="{818FB1B7-9724-4160-BD97-550CD45188F1}"/>
              </a:ext>
            </a:extLst>
          </p:cNvPr>
          <p:cNvSpPr txBox="1">
            <a:spLocks/>
          </p:cNvSpPr>
          <p:nvPr/>
        </p:nvSpPr>
        <p:spPr>
          <a:xfrm>
            <a:off x="3591465" y="4524958"/>
            <a:ext cx="2355850" cy="2681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a:solidFill>
                  <a:schemeClr val="bg1"/>
                </a:solidFill>
              </a:rPr>
              <a:t>suxstellino</a:t>
            </a:r>
            <a:endParaRPr lang="en-US" dirty="0">
              <a:solidFill>
                <a:schemeClr val="bg1"/>
              </a:solidFill>
            </a:endParaRPr>
          </a:p>
          <a:p>
            <a:endParaRPr lang="en-US" dirty="0">
              <a:solidFill>
                <a:schemeClr val="bg1"/>
              </a:solidFill>
            </a:endParaRPr>
          </a:p>
        </p:txBody>
      </p:sp>
      <p:sp>
        <p:nvSpPr>
          <p:cNvPr id="13" name="Text Placeholder 2">
            <a:extLst>
              <a:ext uri="{FF2B5EF4-FFF2-40B4-BE49-F238E27FC236}">
                <a16:creationId xmlns:a16="http://schemas.microsoft.com/office/drawing/2014/main" id="{2791312E-27D8-45FC-8C84-1042633F5F11}"/>
              </a:ext>
            </a:extLst>
          </p:cNvPr>
          <p:cNvSpPr txBox="1">
            <a:spLocks/>
          </p:cNvSpPr>
          <p:nvPr/>
        </p:nvSpPr>
        <p:spPr>
          <a:xfrm>
            <a:off x="3597651" y="5222125"/>
            <a:ext cx="2355850" cy="2681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u="none" strike="noStrike" dirty="0">
                <a:solidFill>
                  <a:schemeClr val="bg1"/>
                </a:solidFill>
                <a:effectLst/>
                <a:latin typeface="system-ui"/>
              </a:rPr>
              <a:t>@suxstellino</a:t>
            </a:r>
            <a:endParaRPr lang="en-US" dirty="0">
              <a:solidFill>
                <a:schemeClr val="bg1"/>
              </a:solidFill>
            </a:endParaRPr>
          </a:p>
        </p:txBody>
      </p:sp>
      <p:sp>
        <p:nvSpPr>
          <p:cNvPr id="14" name="Text Placeholder 2">
            <a:extLst>
              <a:ext uri="{FF2B5EF4-FFF2-40B4-BE49-F238E27FC236}">
                <a16:creationId xmlns:a16="http://schemas.microsoft.com/office/drawing/2014/main" id="{7CCA4E74-0EA9-4AD7-97AD-4BFEBE244593}"/>
              </a:ext>
            </a:extLst>
          </p:cNvPr>
          <p:cNvSpPr txBox="1">
            <a:spLocks/>
          </p:cNvSpPr>
          <p:nvPr/>
        </p:nvSpPr>
        <p:spPr>
          <a:xfrm>
            <a:off x="3597651" y="5927164"/>
            <a:ext cx="2355850" cy="2681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a:solidFill>
                  <a:schemeClr val="bg1"/>
                </a:solidFill>
              </a:rPr>
              <a:t>suxstellino</a:t>
            </a:r>
            <a:endParaRPr lang="en-US" dirty="0">
              <a:solidFill>
                <a:schemeClr val="bg1"/>
              </a:solidFill>
            </a:endParaRPr>
          </a:p>
        </p:txBody>
      </p:sp>
      <p:sp>
        <p:nvSpPr>
          <p:cNvPr id="15" name="Oval 14">
            <a:extLst>
              <a:ext uri="{FF2B5EF4-FFF2-40B4-BE49-F238E27FC236}">
                <a16:creationId xmlns:a16="http://schemas.microsoft.com/office/drawing/2014/main" id="{655A707F-D678-49BF-8AF4-4AC22D1354E9}"/>
              </a:ext>
            </a:extLst>
          </p:cNvPr>
          <p:cNvSpPr>
            <a:spLocks noChangeArrowheads="1"/>
          </p:cNvSpPr>
          <p:nvPr/>
        </p:nvSpPr>
        <p:spPr bwMode="auto">
          <a:xfrm>
            <a:off x="7232658" y="5092441"/>
            <a:ext cx="522817" cy="522817"/>
          </a:xfrm>
          <a:prstGeom prst="ellipse">
            <a:avLst/>
          </a:prstGeom>
          <a:solidFill>
            <a:srgbClr val="1AB2E8"/>
          </a:solidFill>
          <a:ln>
            <a:noFill/>
          </a:ln>
          <a:effectLst>
            <a:outerShdw blurRad="50800" dist="25400" dir="5400000" algn="ctr" rotWithShape="0">
              <a:srgbClr val="000000">
                <a:alpha val="3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2400">
              <a:solidFill>
                <a:schemeClr val="bg1"/>
              </a:solidFill>
            </a:endParaRPr>
          </a:p>
        </p:txBody>
      </p:sp>
      <p:sp>
        <p:nvSpPr>
          <p:cNvPr id="16" name="Freeform 47">
            <a:extLst>
              <a:ext uri="{FF2B5EF4-FFF2-40B4-BE49-F238E27FC236}">
                <a16:creationId xmlns:a16="http://schemas.microsoft.com/office/drawing/2014/main" id="{7AD7FB02-72DA-4064-9CE1-4E9035E4A828}"/>
              </a:ext>
            </a:extLst>
          </p:cNvPr>
          <p:cNvSpPr>
            <a:spLocks/>
          </p:cNvSpPr>
          <p:nvPr/>
        </p:nvSpPr>
        <p:spPr bwMode="auto">
          <a:xfrm>
            <a:off x="7363891" y="5235743"/>
            <a:ext cx="262466" cy="211667"/>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2400">
              <a:solidFill>
                <a:schemeClr val="bg1"/>
              </a:solidFill>
            </a:endParaRPr>
          </a:p>
        </p:txBody>
      </p:sp>
      <p:grpSp>
        <p:nvGrpSpPr>
          <p:cNvPr id="17" name="Group 16">
            <a:extLst>
              <a:ext uri="{FF2B5EF4-FFF2-40B4-BE49-F238E27FC236}">
                <a16:creationId xmlns:a16="http://schemas.microsoft.com/office/drawing/2014/main" id="{F3D3F6BA-B2FA-41C2-B070-2536C3CD89F6}"/>
              </a:ext>
            </a:extLst>
          </p:cNvPr>
          <p:cNvGrpSpPr/>
          <p:nvPr/>
        </p:nvGrpSpPr>
        <p:grpSpPr>
          <a:xfrm>
            <a:off x="7232658" y="5788637"/>
            <a:ext cx="547462" cy="545244"/>
            <a:chOff x="2809875" y="2679700"/>
            <a:chExt cx="392113" cy="390525"/>
          </a:xfrm>
        </p:grpSpPr>
        <p:sp>
          <p:nvSpPr>
            <p:cNvPr id="25" name="Oval 24">
              <a:extLst>
                <a:ext uri="{FF2B5EF4-FFF2-40B4-BE49-F238E27FC236}">
                  <a16:creationId xmlns:a16="http://schemas.microsoft.com/office/drawing/2014/main" id="{B43230AA-12E4-4501-9BF6-470BAD42B339}"/>
                </a:ext>
              </a:extLst>
            </p:cNvPr>
            <p:cNvSpPr>
              <a:spLocks noChangeArrowheads="1"/>
            </p:cNvSpPr>
            <p:nvPr/>
          </p:nvSpPr>
          <p:spPr bwMode="auto">
            <a:xfrm>
              <a:off x="2809875" y="2679700"/>
              <a:ext cx="392113" cy="390525"/>
            </a:xfrm>
            <a:prstGeom prst="ellipse">
              <a:avLst/>
            </a:prstGeom>
            <a:solidFill>
              <a:srgbClr val="0087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2400">
                <a:solidFill>
                  <a:schemeClr val="bg1"/>
                </a:solidFill>
              </a:endParaRPr>
            </a:p>
          </p:txBody>
        </p:sp>
        <p:sp>
          <p:nvSpPr>
            <p:cNvPr id="26" name="Freeform 71">
              <a:extLst>
                <a:ext uri="{FF2B5EF4-FFF2-40B4-BE49-F238E27FC236}">
                  <a16:creationId xmlns:a16="http://schemas.microsoft.com/office/drawing/2014/main" id="{A8644EAD-9A5F-45A7-9F1B-A925043B9865}"/>
                </a:ext>
              </a:extLst>
            </p:cNvPr>
            <p:cNvSpPr>
              <a:spLocks noEditPoints="1"/>
            </p:cNvSpPr>
            <p:nvPr/>
          </p:nvSpPr>
          <p:spPr bwMode="auto">
            <a:xfrm>
              <a:off x="2908300" y="2771775"/>
              <a:ext cx="192088" cy="192088"/>
            </a:xfrm>
            <a:custGeom>
              <a:avLst/>
              <a:gdLst>
                <a:gd name="T0" fmla="*/ 23 w 98"/>
                <a:gd name="T1" fmla="*/ 98 h 98"/>
                <a:gd name="T2" fmla="*/ 2 w 98"/>
                <a:gd name="T3" fmla="*/ 98 h 98"/>
                <a:gd name="T4" fmla="*/ 2 w 98"/>
                <a:gd name="T5" fmla="*/ 32 h 98"/>
                <a:gd name="T6" fmla="*/ 23 w 98"/>
                <a:gd name="T7" fmla="*/ 32 h 98"/>
                <a:gd name="T8" fmla="*/ 23 w 98"/>
                <a:gd name="T9" fmla="*/ 98 h 98"/>
                <a:gd name="T10" fmla="*/ 12 w 98"/>
                <a:gd name="T11" fmla="*/ 24 h 98"/>
                <a:gd name="T12" fmla="*/ 0 w 98"/>
                <a:gd name="T13" fmla="*/ 12 h 98"/>
                <a:gd name="T14" fmla="*/ 12 w 98"/>
                <a:gd name="T15" fmla="*/ 0 h 98"/>
                <a:gd name="T16" fmla="*/ 24 w 98"/>
                <a:gd name="T17" fmla="*/ 12 h 98"/>
                <a:gd name="T18" fmla="*/ 12 w 98"/>
                <a:gd name="T19" fmla="*/ 24 h 98"/>
                <a:gd name="T20" fmla="*/ 98 w 98"/>
                <a:gd name="T21" fmla="*/ 98 h 98"/>
                <a:gd name="T22" fmla="*/ 78 w 98"/>
                <a:gd name="T23" fmla="*/ 98 h 98"/>
                <a:gd name="T24" fmla="*/ 78 w 98"/>
                <a:gd name="T25" fmla="*/ 64 h 98"/>
                <a:gd name="T26" fmla="*/ 67 w 98"/>
                <a:gd name="T27" fmla="*/ 49 h 98"/>
                <a:gd name="T28" fmla="*/ 55 w 98"/>
                <a:gd name="T29" fmla="*/ 64 h 98"/>
                <a:gd name="T30" fmla="*/ 55 w 98"/>
                <a:gd name="T31" fmla="*/ 98 h 98"/>
                <a:gd name="T32" fmla="*/ 35 w 98"/>
                <a:gd name="T33" fmla="*/ 98 h 98"/>
                <a:gd name="T34" fmla="*/ 35 w 98"/>
                <a:gd name="T35" fmla="*/ 32 h 98"/>
                <a:gd name="T36" fmla="*/ 55 w 98"/>
                <a:gd name="T37" fmla="*/ 32 h 98"/>
                <a:gd name="T38" fmla="*/ 55 w 98"/>
                <a:gd name="T39" fmla="*/ 41 h 98"/>
                <a:gd name="T40" fmla="*/ 75 w 98"/>
                <a:gd name="T41" fmla="*/ 30 h 98"/>
                <a:gd name="T42" fmla="*/ 98 w 98"/>
                <a:gd name="T43" fmla="*/ 56 h 98"/>
                <a:gd name="T44" fmla="*/ 98 w 98"/>
                <a:gd name="T4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98">
                  <a:moveTo>
                    <a:pt x="23" y="98"/>
                  </a:moveTo>
                  <a:cubicBezTo>
                    <a:pt x="2" y="98"/>
                    <a:pt x="2" y="98"/>
                    <a:pt x="2" y="98"/>
                  </a:cubicBezTo>
                  <a:cubicBezTo>
                    <a:pt x="2" y="32"/>
                    <a:pt x="2" y="32"/>
                    <a:pt x="2" y="32"/>
                  </a:cubicBezTo>
                  <a:cubicBezTo>
                    <a:pt x="23" y="32"/>
                    <a:pt x="23" y="32"/>
                    <a:pt x="23" y="32"/>
                  </a:cubicBezTo>
                  <a:lnTo>
                    <a:pt x="23" y="98"/>
                  </a:lnTo>
                  <a:close/>
                  <a:moveTo>
                    <a:pt x="12" y="24"/>
                  </a:moveTo>
                  <a:cubicBezTo>
                    <a:pt x="6" y="24"/>
                    <a:pt x="0" y="18"/>
                    <a:pt x="0" y="12"/>
                  </a:cubicBezTo>
                  <a:cubicBezTo>
                    <a:pt x="0" y="5"/>
                    <a:pt x="6" y="0"/>
                    <a:pt x="12" y="0"/>
                  </a:cubicBezTo>
                  <a:cubicBezTo>
                    <a:pt x="19" y="0"/>
                    <a:pt x="24" y="5"/>
                    <a:pt x="24" y="12"/>
                  </a:cubicBezTo>
                  <a:cubicBezTo>
                    <a:pt x="24" y="18"/>
                    <a:pt x="19" y="24"/>
                    <a:pt x="12" y="24"/>
                  </a:cubicBezTo>
                  <a:close/>
                  <a:moveTo>
                    <a:pt x="98" y="98"/>
                  </a:moveTo>
                  <a:cubicBezTo>
                    <a:pt x="78" y="98"/>
                    <a:pt x="78" y="98"/>
                    <a:pt x="78" y="98"/>
                  </a:cubicBezTo>
                  <a:cubicBezTo>
                    <a:pt x="78" y="98"/>
                    <a:pt x="78" y="73"/>
                    <a:pt x="78" y="64"/>
                  </a:cubicBezTo>
                  <a:cubicBezTo>
                    <a:pt x="78" y="54"/>
                    <a:pt x="75" y="49"/>
                    <a:pt x="67" y="49"/>
                  </a:cubicBezTo>
                  <a:cubicBezTo>
                    <a:pt x="59" y="49"/>
                    <a:pt x="55" y="54"/>
                    <a:pt x="55" y="64"/>
                  </a:cubicBezTo>
                  <a:cubicBezTo>
                    <a:pt x="55" y="74"/>
                    <a:pt x="55" y="98"/>
                    <a:pt x="55" y="98"/>
                  </a:cubicBezTo>
                  <a:cubicBezTo>
                    <a:pt x="35" y="98"/>
                    <a:pt x="35" y="98"/>
                    <a:pt x="35" y="98"/>
                  </a:cubicBezTo>
                  <a:cubicBezTo>
                    <a:pt x="35" y="32"/>
                    <a:pt x="35" y="32"/>
                    <a:pt x="35" y="32"/>
                  </a:cubicBezTo>
                  <a:cubicBezTo>
                    <a:pt x="55" y="32"/>
                    <a:pt x="55" y="32"/>
                    <a:pt x="55" y="32"/>
                  </a:cubicBezTo>
                  <a:cubicBezTo>
                    <a:pt x="55" y="41"/>
                    <a:pt x="55" y="41"/>
                    <a:pt x="55" y="41"/>
                  </a:cubicBezTo>
                  <a:cubicBezTo>
                    <a:pt x="55" y="41"/>
                    <a:pt x="61" y="30"/>
                    <a:pt x="75" y="30"/>
                  </a:cubicBezTo>
                  <a:cubicBezTo>
                    <a:pt x="89" y="30"/>
                    <a:pt x="98" y="39"/>
                    <a:pt x="98" y="56"/>
                  </a:cubicBezTo>
                  <a:cubicBezTo>
                    <a:pt x="98" y="74"/>
                    <a:pt x="98" y="98"/>
                    <a:pt x="98"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2400">
                <a:solidFill>
                  <a:schemeClr val="bg1"/>
                </a:solidFill>
              </a:endParaRPr>
            </a:p>
          </p:txBody>
        </p:sp>
      </p:grpSp>
      <p:grpSp>
        <p:nvGrpSpPr>
          <p:cNvPr id="18" name="Group 17">
            <a:extLst>
              <a:ext uri="{FF2B5EF4-FFF2-40B4-BE49-F238E27FC236}">
                <a16:creationId xmlns:a16="http://schemas.microsoft.com/office/drawing/2014/main" id="{4A5DE5D2-10AE-42F6-8788-E2226087FF6D}"/>
              </a:ext>
            </a:extLst>
          </p:cNvPr>
          <p:cNvGrpSpPr/>
          <p:nvPr/>
        </p:nvGrpSpPr>
        <p:grpSpPr>
          <a:xfrm>
            <a:off x="7232658" y="4389561"/>
            <a:ext cx="529501" cy="529501"/>
            <a:chOff x="4378325" y="2157413"/>
            <a:chExt cx="392113" cy="392113"/>
          </a:xfrm>
        </p:grpSpPr>
        <p:sp>
          <p:nvSpPr>
            <p:cNvPr id="23" name="Oval 22">
              <a:extLst>
                <a:ext uri="{FF2B5EF4-FFF2-40B4-BE49-F238E27FC236}">
                  <a16:creationId xmlns:a16="http://schemas.microsoft.com/office/drawing/2014/main" id="{02F20B3E-5AC9-4080-B15D-9B9A9A77DD24}"/>
                </a:ext>
              </a:extLst>
            </p:cNvPr>
            <p:cNvSpPr>
              <a:spLocks noChangeArrowheads="1"/>
            </p:cNvSpPr>
            <p:nvPr/>
          </p:nvSpPr>
          <p:spPr bwMode="auto">
            <a:xfrm>
              <a:off x="4378325" y="2157413"/>
              <a:ext cx="392113" cy="392113"/>
            </a:xfrm>
            <a:prstGeom prst="ellipse">
              <a:avLst/>
            </a:prstGeom>
            <a:solidFill>
              <a:srgbClr val="2D2D37"/>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24" name="Freeform 114">
              <a:extLst>
                <a:ext uri="{FF2B5EF4-FFF2-40B4-BE49-F238E27FC236}">
                  <a16:creationId xmlns:a16="http://schemas.microsoft.com/office/drawing/2014/main" id="{72080F4D-2866-481C-BD4F-A8BDB9F34BDE}"/>
                </a:ext>
              </a:extLst>
            </p:cNvPr>
            <p:cNvSpPr>
              <a:spLocks/>
            </p:cNvSpPr>
            <p:nvPr/>
          </p:nvSpPr>
          <p:spPr bwMode="auto">
            <a:xfrm>
              <a:off x="4449763" y="2230438"/>
              <a:ext cx="247650" cy="241300"/>
            </a:xfrm>
            <a:custGeom>
              <a:avLst/>
              <a:gdLst>
                <a:gd name="T0" fmla="*/ 63 w 126"/>
                <a:gd name="T1" fmla="*/ 0 h 123"/>
                <a:gd name="T2" fmla="*/ 0 w 126"/>
                <a:gd name="T3" fmla="*/ 63 h 123"/>
                <a:gd name="T4" fmla="*/ 42 w 126"/>
                <a:gd name="T5" fmla="*/ 123 h 123"/>
                <a:gd name="T6" fmla="*/ 42 w 126"/>
                <a:gd name="T7" fmla="*/ 123 h 123"/>
                <a:gd name="T8" fmla="*/ 44 w 126"/>
                <a:gd name="T9" fmla="*/ 123 h 123"/>
                <a:gd name="T10" fmla="*/ 47 w 126"/>
                <a:gd name="T11" fmla="*/ 119 h 123"/>
                <a:gd name="T12" fmla="*/ 47 w 126"/>
                <a:gd name="T13" fmla="*/ 119 h 123"/>
                <a:gd name="T14" fmla="*/ 47 w 126"/>
                <a:gd name="T15" fmla="*/ 119 h 123"/>
                <a:gd name="T16" fmla="*/ 47 w 126"/>
                <a:gd name="T17" fmla="*/ 108 h 123"/>
                <a:gd name="T18" fmla="*/ 34 w 126"/>
                <a:gd name="T19" fmla="*/ 108 h 123"/>
                <a:gd name="T20" fmla="*/ 25 w 126"/>
                <a:gd name="T21" fmla="*/ 98 h 123"/>
                <a:gd name="T22" fmla="*/ 17 w 126"/>
                <a:gd name="T23" fmla="*/ 89 h 123"/>
                <a:gd name="T24" fmla="*/ 26 w 126"/>
                <a:gd name="T25" fmla="*/ 90 h 123"/>
                <a:gd name="T26" fmla="*/ 40 w 126"/>
                <a:gd name="T27" fmla="*/ 101 h 123"/>
                <a:gd name="T28" fmla="*/ 48 w 126"/>
                <a:gd name="T29" fmla="*/ 99 h 123"/>
                <a:gd name="T30" fmla="*/ 51 w 126"/>
                <a:gd name="T31" fmla="*/ 92 h 123"/>
                <a:gd name="T32" fmla="*/ 22 w 126"/>
                <a:gd name="T33" fmla="*/ 62 h 123"/>
                <a:gd name="T34" fmla="*/ 29 w 126"/>
                <a:gd name="T35" fmla="*/ 43 h 123"/>
                <a:gd name="T36" fmla="*/ 30 w 126"/>
                <a:gd name="T37" fmla="*/ 26 h 123"/>
                <a:gd name="T38" fmla="*/ 47 w 126"/>
                <a:gd name="T39" fmla="*/ 33 h 123"/>
                <a:gd name="T40" fmla="*/ 63 w 126"/>
                <a:gd name="T41" fmla="*/ 31 h 123"/>
                <a:gd name="T42" fmla="*/ 63 w 126"/>
                <a:gd name="T43" fmla="*/ 31 h 123"/>
                <a:gd name="T44" fmla="*/ 63 w 126"/>
                <a:gd name="T45" fmla="*/ 31 h 123"/>
                <a:gd name="T46" fmla="*/ 63 w 126"/>
                <a:gd name="T47" fmla="*/ 31 h 123"/>
                <a:gd name="T48" fmla="*/ 63 w 126"/>
                <a:gd name="T49" fmla="*/ 31 h 123"/>
                <a:gd name="T50" fmla="*/ 79 w 126"/>
                <a:gd name="T51" fmla="*/ 33 h 123"/>
                <a:gd name="T52" fmla="*/ 96 w 126"/>
                <a:gd name="T53" fmla="*/ 26 h 123"/>
                <a:gd name="T54" fmla="*/ 97 w 126"/>
                <a:gd name="T55" fmla="*/ 43 h 123"/>
                <a:gd name="T56" fmla="*/ 104 w 126"/>
                <a:gd name="T57" fmla="*/ 62 h 123"/>
                <a:gd name="T58" fmla="*/ 75 w 126"/>
                <a:gd name="T59" fmla="*/ 92 h 123"/>
                <a:gd name="T60" fmla="*/ 79 w 126"/>
                <a:gd name="T61" fmla="*/ 103 h 123"/>
                <a:gd name="T62" fmla="*/ 79 w 126"/>
                <a:gd name="T63" fmla="*/ 119 h 123"/>
                <a:gd name="T64" fmla="*/ 82 w 126"/>
                <a:gd name="T65" fmla="*/ 123 h 123"/>
                <a:gd name="T66" fmla="*/ 83 w 126"/>
                <a:gd name="T67" fmla="*/ 123 h 123"/>
                <a:gd name="T68" fmla="*/ 84 w 126"/>
                <a:gd name="T69" fmla="*/ 123 h 123"/>
                <a:gd name="T70" fmla="*/ 126 w 126"/>
                <a:gd name="T71" fmla="*/ 63 h 123"/>
                <a:gd name="T72" fmla="*/ 63 w 126"/>
                <a:gd name="T7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3">
                  <a:moveTo>
                    <a:pt x="63" y="0"/>
                  </a:moveTo>
                  <a:cubicBezTo>
                    <a:pt x="28" y="0"/>
                    <a:pt x="0" y="28"/>
                    <a:pt x="0" y="63"/>
                  </a:cubicBezTo>
                  <a:cubicBezTo>
                    <a:pt x="0" y="91"/>
                    <a:pt x="17" y="114"/>
                    <a:pt x="42" y="123"/>
                  </a:cubicBezTo>
                  <a:cubicBezTo>
                    <a:pt x="42" y="123"/>
                    <a:pt x="42" y="123"/>
                    <a:pt x="42" y="123"/>
                  </a:cubicBezTo>
                  <a:cubicBezTo>
                    <a:pt x="43" y="123"/>
                    <a:pt x="43" y="123"/>
                    <a:pt x="44" y="123"/>
                  </a:cubicBezTo>
                  <a:cubicBezTo>
                    <a:pt x="46" y="123"/>
                    <a:pt x="47" y="122"/>
                    <a:pt x="47" y="119"/>
                  </a:cubicBezTo>
                  <a:cubicBezTo>
                    <a:pt x="47" y="119"/>
                    <a:pt x="47" y="119"/>
                    <a:pt x="47" y="119"/>
                  </a:cubicBezTo>
                  <a:cubicBezTo>
                    <a:pt x="47" y="119"/>
                    <a:pt x="47" y="119"/>
                    <a:pt x="47" y="119"/>
                  </a:cubicBezTo>
                  <a:cubicBezTo>
                    <a:pt x="47" y="116"/>
                    <a:pt x="47" y="112"/>
                    <a:pt x="47" y="108"/>
                  </a:cubicBezTo>
                  <a:cubicBezTo>
                    <a:pt x="43" y="109"/>
                    <a:pt x="37" y="110"/>
                    <a:pt x="34" y="108"/>
                  </a:cubicBezTo>
                  <a:cubicBezTo>
                    <a:pt x="30" y="106"/>
                    <a:pt x="27" y="103"/>
                    <a:pt x="25" y="98"/>
                  </a:cubicBezTo>
                  <a:cubicBezTo>
                    <a:pt x="23" y="92"/>
                    <a:pt x="17" y="90"/>
                    <a:pt x="17" y="89"/>
                  </a:cubicBezTo>
                  <a:cubicBezTo>
                    <a:pt x="16" y="88"/>
                    <a:pt x="23" y="86"/>
                    <a:pt x="26" y="90"/>
                  </a:cubicBezTo>
                  <a:cubicBezTo>
                    <a:pt x="30" y="94"/>
                    <a:pt x="33" y="102"/>
                    <a:pt x="40" y="101"/>
                  </a:cubicBezTo>
                  <a:cubicBezTo>
                    <a:pt x="44" y="100"/>
                    <a:pt x="46" y="100"/>
                    <a:pt x="48" y="99"/>
                  </a:cubicBezTo>
                  <a:cubicBezTo>
                    <a:pt x="48" y="97"/>
                    <a:pt x="49" y="94"/>
                    <a:pt x="51" y="92"/>
                  </a:cubicBezTo>
                  <a:cubicBezTo>
                    <a:pt x="34" y="89"/>
                    <a:pt x="22" y="80"/>
                    <a:pt x="22" y="62"/>
                  </a:cubicBezTo>
                  <a:cubicBezTo>
                    <a:pt x="22" y="54"/>
                    <a:pt x="25" y="47"/>
                    <a:pt x="29" y="43"/>
                  </a:cubicBezTo>
                  <a:cubicBezTo>
                    <a:pt x="28" y="39"/>
                    <a:pt x="27" y="30"/>
                    <a:pt x="30" y="26"/>
                  </a:cubicBezTo>
                  <a:cubicBezTo>
                    <a:pt x="30" y="26"/>
                    <a:pt x="35" y="24"/>
                    <a:pt x="47" y="33"/>
                  </a:cubicBezTo>
                  <a:cubicBezTo>
                    <a:pt x="52" y="32"/>
                    <a:pt x="57" y="31"/>
                    <a:pt x="63" y="31"/>
                  </a:cubicBezTo>
                  <a:cubicBezTo>
                    <a:pt x="63" y="31"/>
                    <a:pt x="63" y="31"/>
                    <a:pt x="63" y="31"/>
                  </a:cubicBezTo>
                  <a:cubicBezTo>
                    <a:pt x="63" y="31"/>
                    <a:pt x="63" y="31"/>
                    <a:pt x="63" y="31"/>
                  </a:cubicBezTo>
                  <a:cubicBezTo>
                    <a:pt x="63" y="31"/>
                    <a:pt x="63" y="31"/>
                    <a:pt x="63" y="31"/>
                  </a:cubicBezTo>
                  <a:cubicBezTo>
                    <a:pt x="63" y="31"/>
                    <a:pt x="63" y="31"/>
                    <a:pt x="63" y="31"/>
                  </a:cubicBezTo>
                  <a:cubicBezTo>
                    <a:pt x="69" y="31"/>
                    <a:pt x="74" y="32"/>
                    <a:pt x="79" y="33"/>
                  </a:cubicBezTo>
                  <a:cubicBezTo>
                    <a:pt x="92" y="24"/>
                    <a:pt x="96" y="26"/>
                    <a:pt x="96" y="26"/>
                  </a:cubicBezTo>
                  <a:cubicBezTo>
                    <a:pt x="99" y="30"/>
                    <a:pt x="98" y="39"/>
                    <a:pt x="97" y="43"/>
                  </a:cubicBezTo>
                  <a:cubicBezTo>
                    <a:pt x="101" y="47"/>
                    <a:pt x="104" y="54"/>
                    <a:pt x="104" y="62"/>
                  </a:cubicBezTo>
                  <a:cubicBezTo>
                    <a:pt x="104" y="80"/>
                    <a:pt x="92" y="89"/>
                    <a:pt x="75" y="92"/>
                  </a:cubicBezTo>
                  <a:cubicBezTo>
                    <a:pt x="79" y="95"/>
                    <a:pt x="79" y="101"/>
                    <a:pt x="79" y="103"/>
                  </a:cubicBezTo>
                  <a:cubicBezTo>
                    <a:pt x="79" y="105"/>
                    <a:pt x="79" y="119"/>
                    <a:pt x="79" y="119"/>
                  </a:cubicBezTo>
                  <a:cubicBezTo>
                    <a:pt x="79" y="122"/>
                    <a:pt x="80" y="123"/>
                    <a:pt x="82" y="123"/>
                  </a:cubicBezTo>
                  <a:cubicBezTo>
                    <a:pt x="83" y="123"/>
                    <a:pt x="83" y="123"/>
                    <a:pt x="83" y="123"/>
                  </a:cubicBezTo>
                  <a:cubicBezTo>
                    <a:pt x="84" y="123"/>
                    <a:pt x="84" y="123"/>
                    <a:pt x="84" y="123"/>
                  </a:cubicBezTo>
                  <a:cubicBezTo>
                    <a:pt x="109" y="114"/>
                    <a:pt x="126" y="91"/>
                    <a:pt x="126" y="63"/>
                  </a:cubicBezTo>
                  <a:cubicBezTo>
                    <a:pt x="126" y="28"/>
                    <a:pt x="98" y="0"/>
                    <a:pt x="63" y="0"/>
                  </a:cubicBezTo>
                  <a:close/>
                </a:path>
              </a:pathLst>
            </a:custGeom>
            <a:solidFill>
              <a:srgbClr val="FFFFFF"/>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grpSp>
      <p:sp>
        <p:nvSpPr>
          <p:cNvPr id="19" name="Text Placeholder 2">
            <a:extLst>
              <a:ext uri="{FF2B5EF4-FFF2-40B4-BE49-F238E27FC236}">
                <a16:creationId xmlns:a16="http://schemas.microsoft.com/office/drawing/2014/main" id="{4E91412A-9529-48F6-ACA0-9ECB0A2FD5E0}"/>
              </a:ext>
            </a:extLst>
          </p:cNvPr>
          <p:cNvSpPr txBox="1">
            <a:spLocks/>
          </p:cNvSpPr>
          <p:nvPr/>
        </p:nvSpPr>
        <p:spPr>
          <a:xfrm>
            <a:off x="7828976" y="4520216"/>
            <a:ext cx="2355850" cy="2681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a:solidFill>
                  <a:schemeClr val="bg1"/>
                </a:solidFill>
              </a:rPr>
              <a:t>giulianolatini</a:t>
            </a:r>
            <a:endParaRPr lang="en-US" dirty="0">
              <a:solidFill>
                <a:schemeClr val="bg1"/>
              </a:solidFill>
            </a:endParaRPr>
          </a:p>
          <a:p>
            <a:endParaRPr lang="en-US" dirty="0">
              <a:solidFill>
                <a:schemeClr val="bg1"/>
              </a:solidFill>
            </a:endParaRPr>
          </a:p>
        </p:txBody>
      </p:sp>
      <p:sp>
        <p:nvSpPr>
          <p:cNvPr id="20" name="Text Placeholder 2">
            <a:extLst>
              <a:ext uri="{FF2B5EF4-FFF2-40B4-BE49-F238E27FC236}">
                <a16:creationId xmlns:a16="http://schemas.microsoft.com/office/drawing/2014/main" id="{BB970150-0F6C-480A-946F-27B52EAA30CF}"/>
              </a:ext>
            </a:extLst>
          </p:cNvPr>
          <p:cNvSpPr txBox="1">
            <a:spLocks/>
          </p:cNvSpPr>
          <p:nvPr/>
        </p:nvSpPr>
        <p:spPr>
          <a:xfrm>
            <a:off x="7828976" y="5219754"/>
            <a:ext cx="2355850" cy="2681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u="none" strike="noStrike" dirty="0">
                <a:solidFill>
                  <a:schemeClr val="bg1"/>
                </a:solidFill>
                <a:effectLst/>
                <a:latin typeface="system-ui"/>
              </a:rPr>
              <a:t>@giulianolatini</a:t>
            </a:r>
            <a:endParaRPr lang="en-US" dirty="0">
              <a:solidFill>
                <a:schemeClr val="bg1"/>
              </a:solidFill>
            </a:endParaRPr>
          </a:p>
        </p:txBody>
      </p:sp>
      <p:sp>
        <p:nvSpPr>
          <p:cNvPr id="21" name="Text Placeholder 2">
            <a:extLst>
              <a:ext uri="{FF2B5EF4-FFF2-40B4-BE49-F238E27FC236}">
                <a16:creationId xmlns:a16="http://schemas.microsoft.com/office/drawing/2014/main" id="{44F8C9B0-A21C-4BAD-9D66-3CEB251BB579}"/>
              </a:ext>
            </a:extLst>
          </p:cNvPr>
          <p:cNvSpPr txBox="1">
            <a:spLocks/>
          </p:cNvSpPr>
          <p:nvPr/>
        </p:nvSpPr>
        <p:spPr>
          <a:xfrm>
            <a:off x="7828976" y="5927164"/>
            <a:ext cx="2355850" cy="2681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a:solidFill>
                  <a:schemeClr val="bg1"/>
                </a:solidFill>
              </a:rPr>
              <a:t>giulianolatini</a:t>
            </a:r>
            <a:endParaRPr lang="en-US" dirty="0">
              <a:solidFill>
                <a:schemeClr val="bg1"/>
              </a:solidFill>
            </a:endParaRPr>
          </a:p>
        </p:txBody>
      </p:sp>
    </p:spTree>
    <p:extLst>
      <p:ext uri="{BB962C8B-B14F-4D97-AF65-F5344CB8AC3E}">
        <p14:creationId xmlns:p14="http://schemas.microsoft.com/office/powerpoint/2010/main" val="409997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For a long time we have been faced with…</a:t>
            </a:r>
          </a:p>
        </p:txBody>
      </p:sp>
    </p:spTree>
    <p:extLst>
      <p:ext uri="{BB962C8B-B14F-4D97-AF65-F5344CB8AC3E}">
        <p14:creationId xmlns:p14="http://schemas.microsoft.com/office/powerpoint/2010/main" val="290750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lstStyle/>
          <a:p>
            <a:r>
              <a:rPr lang="en-US" dirty="0">
                <a:solidFill>
                  <a:schemeClr val="accent4">
                    <a:lumMod val="60000"/>
                    <a:lumOff val="40000"/>
                  </a:schemeClr>
                </a:solidFill>
                <a:latin typeface="Star Jedi" panose="040B0000000000000000" pitchFamily="82" charset="0"/>
              </a:rPr>
              <a:t>Three tricky issues</a:t>
            </a:r>
          </a:p>
        </p:txBody>
      </p:sp>
      <p:sp>
        <p:nvSpPr>
          <p:cNvPr id="3" name="Content Placeholder 2">
            <a:extLst>
              <a:ext uri="{FF2B5EF4-FFF2-40B4-BE49-F238E27FC236}">
                <a16:creationId xmlns:a16="http://schemas.microsoft.com/office/drawing/2014/main" id="{E8CC2AEE-6E01-43DB-A856-9DF369AD2BAC}"/>
              </a:ext>
            </a:extLst>
          </p:cNvPr>
          <p:cNvSpPr>
            <a:spLocks noGrp="1"/>
          </p:cNvSpPr>
          <p:nvPr>
            <p:ph idx="1"/>
          </p:nvPr>
        </p:nvSpPr>
        <p:spPr/>
        <p:txBody>
          <a:bodyPr/>
          <a:lstStyle/>
          <a:p>
            <a:pPr marL="0" indent="0">
              <a:lnSpc>
                <a:spcPct val="150000"/>
              </a:lnSpc>
              <a:buNone/>
            </a:pPr>
            <a:r>
              <a:rPr lang="en-US" sz="3200" dirty="0">
                <a:solidFill>
                  <a:schemeClr val="accent4">
                    <a:lumMod val="20000"/>
                    <a:lumOff val="80000"/>
                  </a:schemeClr>
                </a:solidFill>
                <a:latin typeface="+mj-lt"/>
                <a:ea typeface="+mj-ea"/>
                <a:cs typeface="+mj-cs"/>
              </a:rPr>
              <a:t>Debug our apps against production data (also for edge cases)</a:t>
            </a:r>
            <a:endParaRPr lang="it-IT" sz="4400" dirty="0">
              <a:solidFill>
                <a:schemeClr val="accent4">
                  <a:lumMod val="20000"/>
                  <a:lumOff val="80000"/>
                </a:schemeClr>
              </a:solidFill>
              <a:latin typeface="+mj-lt"/>
              <a:ea typeface="+mj-ea"/>
              <a:cs typeface="+mj-cs"/>
            </a:endParaRPr>
          </a:p>
          <a:p>
            <a:pPr marL="0" indent="0">
              <a:lnSpc>
                <a:spcPct val="150000"/>
              </a:lnSpc>
              <a:buNone/>
            </a:pPr>
            <a:r>
              <a:rPr lang="en-US" sz="3200" dirty="0">
                <a:solidFill>
                  <a:schemeClr val="accent4">
                    <a:lumMod val="20000"/>
                    <a:lumOff val="80000"/>
                  </a:schemeClr>
                </a:solidFill>
                <a:latin typeface="+mj-lt"/>
                <a:ea typeface="+mj-ea"/>
                <a:cs typeface="+mj-cs"/>
              </a:rPr>
              <a:t>Execute perf and integration tests against prod databases</a:t>
            </a:r>
          </a:p>
          <a:p>
            <a:pPr marL="0" indent="0">
              <a:lnSpc>
                <a:spcPct val="150000"/>
              </a:lnSpc>
              <a:buNone/>
            </a:pPr>
            <a:r>
              <a:rPr lang="en-US" sz="3200" dirty="0">
                <a:solidFill>
                  <a:schemeClr val="accent4">
                    <a:lumMod val="20000"/>
                    <a:lumOff val="80000"/>
                  </a:schemeClr>
                </a:solidFill>
                <a:latin typeface="+mj-lt"/>
                <a:ea typeface="+mj-ea"/>
                <a:cs typeface="+mj-cs"/>
              </a:rPr>
              <a:t>Review the deployment scripts in use to prevent regressions</a:t>
            </a:r>
          </a:p>
        </p:txBody>
      </p:sp>
    </p:spTree>
    <p:extLst>
      <p:ext uri="{BB962C8B-B14F-4D97-AF65-F5344CB8AC3E}">
        <p14:creationId xmlns:p14="http://schemas.microsoft.com/office/powerpoint/2010/main" val="112619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Everything led to…</a:t>
            </a:r>
          </a:p>
        </p:txBody>
      </p:sp>
    </p:spTree>
    <p:extLst>
      <p:ext uri="{BB962C8B-B14F-4D97-AF65-F5344CB8AC3E}">
        <p14:creationId xmlns:p14="http://schemas.microsoft.com/office/powerpoint/2010/main" val="165751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normAutofit/>
          </a:bodyPr>
          <a:lstStyle/>
          <a:p>
            <a:r>
              <a:rPr lang="en-US" sz="4000" dirty="0">
                <a:solidFill>
                  <a:schemeClr val="accent4">
                    <a:lumMod val="60000"/>
                    <a:lumOff val="40000"/>
                  </a:schemeClr>
                </a:solidFill>
                <a:latin typeface="Star Jedi" panose="040B0000000000000000" pitchFamily="82" charset="0"/>
              </a:rPr>
              <a:t>…provisioning production data</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3200" dirty="0">
                <a:solidFill>
                  <a:schemeClr val="accent4">
                    <a:lumMod val="20000"/>
                    <a:lumOff val="80000"/>
                  </a:schemeClr>
                </a:solidFill>
                <a:latin typeface="+mj-lt"/>
                <a:ea typeface="+mj-ea"/>
                <a:cs typeface="+mj-cs"/>
              </a:rPr>
              <a:t>You can get real, production data in a couple of minutes</a:t>
            </a:r>
          </a:p>
          <a:p>
            <a:pPr marL="0" indent="0">
              <a:lnSpc>
                <a:spcPct val="150000"/>
              </a:lnSpc>
              <a:buFont typeface="Arial" panose="020B0604020202020204" pitchFamily="34" charset="0"/>
              <a:buNone/>
            </a:pPr>
            <a:r>
              <a:rPr lang="en-US" sz="3200" dirty="0">
                <a:solidFill>
                  <a:schemeClr val="accent4">
                    <a:lumMod val="20000"/>
                    <a:lumOff val="80000"/>
                  </a:schemeClr>
                </a:solidFill>
                <a:latin typeface="+mj-lt"/>
                <a:ea typeface="+mj-ea"/>
                <a:cs typeface="+mj-cs"/>
              </a:rPr>
              <a:t>Automating the process of data generation is easy</a:t>
            </a:r>
          </a:p>
          <a:p>
            <a:pPr marL="0" indent="0">
              <a:lnSpc>
                <a:spcPct val="150000"/>
              </a:lnSpc>
              <a:buFont typeface="Arial" panose="020B0604020202020204" pitchFamily="34" charset="0"/>
              <a:buNone/>
            </a:pPr>
            <a:r>
              <a:rPr lang="en-US" sz="3200" dirty="0">
                <a:solidFill>
                  <a:schemeClr val="accent4">
                    <a:lumMod val="20000"/>
                    <a:lumOff val="80000"/>
                  </a:schemeClr>
                </a:solidFill>
                <a:latin typeface="+mj-lt"/>
                <a:ea typeface="+mj-ea"/>
                <a:cs typeface="+mj-cs"/>
              </a:rPr>
              <a:t>You end up using this data in a non-production environment</a:t>
            </a:r>
          </a:p>
        </p:txBody>
      </p:sp>
    </p:spTree>
    <p:extLst>
      <p:ext uri="{BB962C8B-B14F-4D97-AF65-F5344CB8AC3E}">
        <p14:creationId xmlns:p14="http://schemas.microsoft.com/office/powerpoint/2010/main" val="370638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p:txBody>
          <a:bodyPr>
            <a:normAutofit/>
          </a:bodyPr>
          <a:lstStyle/>
          <a:p>
            <a:r>
              <a:rPr lang="en-US" sz="4000" dirty="0">
                <a:solidFill>
                  <a:schemeClr val="accent4">
                    <a:lumMod val="60000"/>
                    <a:lumOff val="40000"/>
                  </a:schemeClr>
                </a:solidFill>
                <a:latin typeface="Star Jedi" panose="040B0000000000000000" pitchFamily="82" charset="0"/>
              </a:rPr>
              <a:t>with these requirements</a:t>
            </a:r>
          </a:p>
        </p:txBody>
      </p:sp>
      <p:sp>
        <p:nvSpPr>
          <p:cNvPr id="3" name="Content Placeholder 2">
            <a:extLst>
              <a:ext uri="{FF2B5EF4-FFF2-40B4-BE49-F238E27FC236}">
                <a16:creationId xmlns:a16="http://schemas.microsoft.com/office/drawing/2014/main" id="{AA93F97B-006E-4E20-A9DA-1C36E708E1B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3200" dirty="0">
                <a:solidFill>
                  <a:schemeClr val="accent4">
                    <a:lumMod val="20000"/>
                    <a:lumOff val="80000"/>
                  </a:schemeClr>
                </a:solidFill>
                <a:latin typeface="+mj-lt"/>
                <a:ea typeface="+mj-ea"/>
                <a:cs typeface="+mj-cs"/>
              </a:rPr>
              <a:t>Real, anonymized data (via obfuscation)</a:t>
            </a:r>
          </a:p>
          <a:p>
            <a:pPr marL="0" indent="0">
              <a:lnSpc>
                <a:spcPct val="150000"/>
              </a:lnSpc>
              <a:buFont typeface="Arial" panose="020B0604020202020204" pitchFamily="34" charset="0"/>
              <a:buNone/>
            </a:pPr>
            <a:r>
              <a:rPr lang="en-US" sz="3200" dirty="0">
                <a:solidFill>
                  <a:schemeClr val="accent4">
                    <a:lumMod val="20000"/>
                    <a:lumOff val="80000"/>
                  </a:schemeClr>
                </a:solidFill>
                <a:latin typeface="+mj-lt"/>
                <a:ea typeface="+mj-ea"/>
                <a:cs typeface="+mj-cs"/>
              </a:rPr>
              <a:t>Isolated, repeatable tests</a:t>
            </a:r>
          </a:p>
          <a:p>
            <a:pPr marL="0" indent="0">
              <a:lnSpc>
                <a:spcPct val="150000"/>
              </a:lnSpc>
              <a:buFont typeface="Arial" panose="020B0604020202020204" pitchFamily="34" charset="0"/>
              <a:buNone/>
            </a:pPr>
            <a:r>
              <a:rPr lang="en-US" sz="3200" dirty="0">
                <a:solidFill>
                  <a:schemeClr val="accent4">
                    <a:lumMod val="20000"/>
                    <a:lumOff val="80000"/>
                  </a:schemeClr>
                </a:solidFill>
                <a:latin typeface="+mj-lt"/>
                <a:ea typeface="+mj-ea"/>
                <a:cs typeface="+mj-cs"/>
              </a:rPr>
              <a:t>Short feedback cycle</a:t>
            </a:r>
          </a:p>
        </p:txBody>
      </p:sp>
    </p:spTree>
    <p:extLst>
      <p:ext uri="{BB962C8B-B14F-4D97-AF65-F5344CB8AC3E}">
        <p14:creationId xmlns:p14="http://schemas.microsoft.com/office/powerpoint/2010/main" val="145091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9240-BD25-454C-93C8-4466CB12D360}"/>
              </a:ext>
            </a:extLst>
          </p:cNvPr>
          <p:cNvSpPr>
            <a:spLocks noGrp="1"/>
          </p:cNvSpPr>
          <p:nvPr>
            <p:ph type="title"/>
          </p:nvPr>
        </p:nvSpPr>
        <p:spPr>
          <a:xfrm>
            <a:off x="1066800" y="3429000"/>
            <a:ext cx="10515600" cy="1325563"/>
          </a:xfrm>
        </p:spPr>
        <p:txBody>
          <a:bodyPr/>
          <a:lstStyle/>
          <a:p>
            <a:pPr algn="r"/>
            <a:r>
              <a:rPr lang="en-US" dirty="0">
                <a:solidFill>
                  <a:srgbClr val="00B0F0"/>
                </a:solidFill>
              </a:rPr>
              <a:t>Approaches</a:t>
            </a:r>
          </a:p>
        </p:txBody>
      </p:sp>
    </p:spTree>
    <p:extLst>
      <p:ext uri="{BB962C8B-B14F-4D97-AF65-F5344CB8AC3E}">
        <p14:creationId xmlns:p14="http://schemas.microsoft.com/office/powerpoint/2010/main" val="97410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1873</Words>
  <Application>Microsoft Office PowerPoint</Application>
  <PresentationFormat>Widescreen</PresentationFormat>
  <Paragraphs>134</Paragraphs>
  <Slides>24</Slides>
  <Notes>15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Consolas</vt:lpstr>
      <vt:lpstr>Star Jedi</vt:lpstr>
      <vt:lpstr>Star Jedi Hollow</vt:lpstr>
      <vt:lpstr>system-ui</vt:lpstr>
      <vt:lpstr>Office Theme</vt:lpstr>
      <vt:lpstr>SQL  Wars</vt:lpstr>
      <vt:lpstr>PowerPoint Presentation</vt:lpstr>
      <vt:lpstr>About us</vt:lpstr>
      <vt:lpstr>For a long time we have been faced with…</vt:lpstr>
      <vt:lpstr>Three tricky issues</vt:lpstr>
      <vt:lpstr>Everything led to…</vt:lpstr>
      <vt:lpstr>…provisioning production data</vt:lpstr>
      <vt:lpstr>with these requirements</vt:lpstr>
      <vt:lpstr>Approaches</vt:lpstr>
      <vt:lpstr>Classic approaches</vt:lpstr>
      <vt:lpstr>Modern approaches</vt:lpstr>
      <vt:lpstr>SqL Clone – behind the scenes</vt:lpstr>
      <vt:lpstr>SqL Clone – architecture</vt:lpstr>
      <vt:lpstr>SQL  wars</vt:lpstr>
      <vt:lpstr>Containers</vt:lpstr>
      <vt:lpstr>Containers</vt:lpstr>
      <vt:lpstr>Docker solution</vt:lpstr>
      <vt:lpstr>SQL  Wars</vt:lpstr>
      <vt:lpstr>SqL Clones vs Containers</vt:lpstr>
      <vt:lpstr>Both will resolve tricky issues</vt:lpstr>
      <vt:lpstr>SQL  Wars</vt:lpstr>
      <vt:lpstr>SQL  Wars</vt:lpstr>
      <vt:lpstr>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wars</dc:title>
  <dc:creator>Alessandro Alpi</dc:creator>
  <cp:lastModifiedBy>Alessandro Alpi</cp:lastModifiedBy>
  <cp:revision>33</cp:revision>
  <dcterms:created xsi:type="dcterms:W3CDTF">2020-01-17T16:16:16Z</dcterms:created>
  <dcterms:modified xsi:type="dcterms:W3CDTF">2020-06-12T11:19:38Z</dcterms:modified>
</cp:coreProperties>
</file>