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7" r:id="rId2"/>
  </p:sldMasterIdLst>
  <p:notesMasterIdLst>
    <p:notesMasterId r:id="rId24"/>
  </p:notesMasterIdLst>
  <p:handoutMasterIdLst>
    <p:handoutMasterId r:id="rId25"/>
  </p:handoutMasterIdLst>
  <p:sldIdLst>
    <p:sldId id="286" r:id="rId3"/>
    <p:sldId id="287" r:id="rId4"/>
    <p:sldId id="288" r:id="rId5"/>
    <p:sldId id="297" r:id="rId6"/>
    <p:sldId id="295" r:id="rId7"/>
    <p:sldId id="289" r:id="rId8"/>
    <p:sldId id="290" r:id="rId9"/>
    <p:sldId id="291" r:id="rId10"/>
    <p:sldId id="296" r:id="rId11"/>
    <p:sldId id="292" r:id="rId12"/>
    <p:sldId id="293" r:id="rId13"/>
    <p:sldId id="294" r:id="rId14"/>
    <p:sldId id="298" r:id="rId15"/>
    <p:sldId id="301" r:id="rId16"/>
    <p:sldId id="302" r:id="rId17"/>
    <p:sldId id="299" r:id="rId18"/>
    <p:sldId id="306" r:id="rId19"/>
    <p:sldId id="304" r:id="rId20"/>
    <p:sldId id="305" r:id="rId21"/>
    <p:sldId id="303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574" autoAdjust="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1087C-3765-4BA1-B17C-FA716A782E70}" type="doc">
      <dgm:prSet loTypeId="urn:microsoft.com/office/officeart/2005/8/layout/chevron2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1A705A7-748A-47DB-9FED-90DBACD3203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64A9064A-1F45-4861-A2DD-AA920BE4CFA8}" type="parTrans" cxnId="{DC94B8A9-1EAB-4CB8-AC88-B26F56ACF1B4}">
      <dgm:prSet/>
      <dgm:spPr/>
      <dgm:t>
        <a:bodyPr/>
        <a:lstStyle/>
        <a:p>
          <a:endParaRPr lang="en-US"/>
        </a:p>
      </dgm:t>
    </dgm:pt>
    <dgm:pt modelId="{230A2BEB-D249-47A2-829B-EE8451F99D25}" type="sibTrans" cxnId="{DC94B8A9-1EAB-4CB8-AC88-B26F56ACF1B4}">
      <dgm:prSet/>
      <dgm:spPr/>
      <dgm:t>
        <a:bodyPr/>
        <a:lstStyle/>
        <a:p>
          <a:endParaRPr lang="en-US"/>
        </a:p>
      </dgm:t>
    </dgm:pt>
    <dgm:pt modelId="{AAF92279-3A1E-45D8-A804-2B734732CBFE}">
      <dgm:prSet phldrT="[Text]"/>
      <dgm:spPr/>
      <dgm:t>
        <a:bodyPr/>
        <a:lstStyle/>
        <a:p>
          <a:r>
            <a:rPr lang="en-US" dirty="0" err="1"/>
            <a:t>Dati</a:t>
          </a:r>
          <a:r>
            <a:rPr lang="en-US" dirty="0"/>
            <a:t> di </a:t>
          </a:r>
          <a:r>
            <a:rPr lang="en-US" dirty="0" err="1"/>
            <a:t>produzione</a:t>
          </a:r>
          <a:r>
            <a:rPr lang="en-US" dirty="0"/>
            <a:t> in </a:t>
          </a:r>
          <a:r>
            <a:rPr lang="en-US" dirty="0" err="1"/>
            <a:t>ambienti</a:t>
          </a:r>
          <a:r>
            <a:rPr lang="en-US" dirty="0"/>
            <a:t> di test</a:t>
          </a:r>
        </a:p>
      </dgm:t>
    </dgm:pt>
    <dgm:pt modelId="{EF15253C-9B7A-4DD6-8B01-D94B65C7C20E}" type="parTrans" cxnId="{604C9C38-931E-494F-8A97-8856974B57C1}">
      <dgm:prSet/>
      <dgm:spPr/>
      <dgm:t>
        <a:bodyPr/>
        <a:lstStyle/>
        <a:p>
          <a:endParaRPr lang="en-US"/>
        </a:p>
      </dgm:t>
    </dgm:pt>
    <dgm:pt modelId="{760405A6-6A18-45F0-B434-E961AD17A352}" type="sibTrans" cxnId="{604C9C38-931E-494F-8A97-8856974B57C1}">
      <dgm:prSet/>
      <dgm:spPr/>
      <dgm:t>
        <a:bodyPr/>
        <a:lstStyle/>
        <a:p>
          <a:endParaRPr lang="en-US"/>
        </a:p>
      </dgm:t>
    </dgm:pt>
    <dgm:pt modelId="{AA0AD191-DEFC-48B6-8B27-EE660889BAB6}">
      <dgm:prSet phldrT="[Text]"/>
      <dgm:spPr/>
      <dgm:t>
        <a:bodyPr/>
        <a:lstStyle/>
        <a:p>
          <a:r>
            <a:rPr lang="en-US" dirty="0" err="1"/>
            <a:t>Provare</a:t>
          </a:r>
          <a:r>
            <a:rPr lang="en-US" dirty="0"/>
            <a:t> </a:t>
          </a:r>
          <a:r>
            <a:rPr lang="en-US" dirty="0" err="1"/>
            <a:t>casi</a:t>
          </a:r>
          <a:r>
            <a:rPr lang="en-US" dirty="0"/>
            <a:t> </a:t>
          </a:r>
          <a:r>
            <a:rPr lang="en-US" dirty="0" err="1"/>
            <a:t>limite</a:t>
          </a:r>
          <a:r>
            <a:rPr lang="en-US" dirty="0"/>
            <a:t> e </a:t>
          </a:r>
          <a:r>
            <a:rPr lang="en-US" dirty="0" err="1"/>
            <a:t>rieseguire</a:t>
          </a:r>
          <a:r>
            <a:rPr lang="en-US" dirty="0"/>
            <a:t> </a:t>
          </a:r>
          <a:r>
            <a:rPr lang="en-US" dirty="0" err="1"/>
            <a:t>codice</a:t>
          </a:r>
          <a:endParaRPr lang="en-US" dirty="0"/>
        </a:p>
      </dgm:t>
    </dgm:pt>
    <dgm:pt modelId="{4515ADB7-FE08-4040-9667-271985180C7A}" type="parTrans" cxnId="{6FBE141A-2CBD-49B7-BDD4-114551E6EDF1}">
      <dgm:prSet/>
      <dgm:spPr/>
      <dgm:t>
        <a:bodyPr/>
        <a:lstStyle/>
        <a:p>
          <a:endParaRPr lang="en-US"/>
        </a:p>
      </dgm:t>
    </dgm:pt>
    <dgm:pt modelId="{376BE446-49C2-4072-B96B-BB695C7C1D7E}" type="sibTrans" cxnId="{6FBE141A-2CBD-49B7-BDD4-114551E6EDF1}">
      <dgm:prSet/>
      <dgm:spPr/>
      <dgm:t>
        <a:bodyPr/>
        <a:lstStyle/>
        <a:p>
          <a:endParaRPr lang="en-US"/>
        </a:p>
      </dgm:t>
    </dgm:pt>
    <dgm:pt modelId="{476B53CF-AB30-44D0-941A-1B6CA64CF101}">
      <dgm:prSet phldrT="[Text]"/>
      <dgm:spPr/>
      <dgm:t>
        <a:bodyPr/>
        <a:lstStyle/>
        <a:p>
          <a:r>
            <a:rPr lang="en-US" dirty="0"/>
            <a:t>Scope</a:t>
          </a:r>
        </a:p>
      </dgm:t>
    </dgm:pt>
    <dgm:pt modelId="{FC938360-DA28-4D4C-B229-46239D1F30F1}" type="parTrans" cxnId="{77F678AE-B1C9-441B-B4C9-FEB8F842542F}">
      <dgm:prSet/>
      <dgm:spPr/>
      <dgm:t>
        <a:bodyPr/>
        <a:lstStyle/>
        <a:p>
          <a:endParaRPr lang="en-US"/>
        </a:p>
      </dgm:t>
    </dgm:pt>
    <dgm:pt modelId="{D6593960-1219-4984-B92F-F19451C1D995}" type="sibTrans" cxnId="{77F678AE-B1C9-441B-B4C9-FEB8F842542F}">
      <dgm:prSet/>
      <dgm:spPr/>
      <dgm:t>
        <a:bodyPr/>
        <a:lstStyle/>
        <a:p>
          <a:endParaRPr lang="en-US"/>
        </a:p>
      </dgm:t>
    </dgm:pt>
    <dgm:pt modelId="{453C4305-FA1F-4CC0-8924-5C7508C3E8EE}">
      <dgm:prSet phldrT="[Text]"/>
      <dgm:spPr/>
      <dgm:t>
        <a:bodyPr/>
        <a:lstStyle/>
        <a:p>
          <a:r>
            <a:rPr lang="en-US" dirty="0" err="1"/>
            <a:t>Testare</a:t>
          </a:r>
          <a:r>
            <a:rPr lang="en-US" dirty="0"/>
            <a:t> in </a:t>
          </a:r>
          <a:r>
            <a:rPr lang="en-US" dirty="0" err="1"/>
            <a:t>maniera</a:t>
          </a:r>
          <a:r>
            <a:rPr lang="en-US" dirty="0"/>
            <a:t> </a:t>
          </a:r>
          <a:r>
            <a:rPr lang="en-US" dirty="0" err="1"/>
            <a:t>isolata</a:t>
          </a:r>
          <a:endParaRPr lang="en-US" dirty="0"/>
        </a:p>
      </dgm:t>
    </dgm:pt>
    <dgm:pt modelId="{B725C3DC-9A49-4EB2-A284-2E52FABB2ADD}" type="parTrans" cxnId="{CAC2D103-0542-45AA-8D7E-FBB70ECCDE50}">
      <dgm:prSet/>
      <dgm:spPr/>
      <dgm:t>
        <a:bodyPr/>
        <a:lstStyle/>
        <a:p>
          <a:endParaRPr lang="en-US"/>
        </a:p>
      </dgm:t>
    </dgm:pt>
    <dgm:pt modelId="{40E8ADE9-465E-41D4-A909-50B0D65360C9}" type="sibTrans" cxnId="{CAC2D103-0542-45AA-8D7E-FBB70ECCDE50}">
      <dgm:prSet/>
      <dgm:spPr/>
      <dgm:t>
        <a:bodyPr/>
        <a:lstStyle/>
        <a:p>
          <a:endParaRPr lang="en-US"/>
        </a:p>
      </dgm:t>
    </dgm:pt>
    <dgm:pt modelId="{5769E7DD-794D-41A0-A02A-84C87914A2BD}">
      <dgm:prSet phldrT="[Text]"/>
      <dgm:spPr/>
      <dgm:t>
        <a:bodyPr/>
        <a:lstStyle/>
        <a:p>
          <a:r>
            <a:rPr lang="en-US" dirty="0" err="1"/>
            <a:t>Testare</a:t>
          </a:r>
          <a:r>
            <a:rPr lang="en-US" dirty="0"/>
            <a:t> </a:t>
          </a:r>
          <a:r>
            <a:rPr lang="en-US" dirty="0" err="1"/>
            <a:t>più</a:t>
          </a:r>
          <a:r>
            <a:rPr lang="en-US" dirty="0"/>
            <a:t> volte</a:t>
          </a:r>
        </a:p>
      </dgm:t>
    </dgm:pt>
    <dgm:pt modelId="{35A68A2E-D2CF-4294-996B-8B1BDD66A1E2}" type="parTrans" cxnId="{A38B7480-79CB-4260-8C77-7C52BD72AB3C}">
      <dgm:prSet/>
      <dgm:spPr/>
      <dgm:t>
        <a:bodyPr/>
        <a:lstStyle/>
        <a:p>
          <a:endParaRPr lang="en-US"/>
        </a:p>
      </dgm:t>
    </dgm:pt>
    <dgm:pt modelId="{41EBD91B-B10A-46A9-8E95-B91E8D50B09A}" type="sibTrans" cxnId="{A38B7480-79CB-4260-8C77-7C52BD72AB3C}">
      <dgm:prSet/>
      <dgm:spPr/>
      <dgm:t>
        <a:bodyPr/>
        <a:lstStyle/>
        <a:p>
          <a:endParaRPr lang="en-US"/>
        </a:p>
      </dgm:t>
    </dgm:pt>
    <dgm:pt modelId="{7E698AC4-F827-4D18-8D29-E62F7CF0E5BC}">
      <dgm:prSet phldrT="[Text]"/>
      <dgm:spPr/>
      <dgm:t>
        <a:bodyPr/>
        <a:lstStyle/>
        <a:p>
          <a:r>
            <a:rPr lang="en-US" dirty="0"/>
            <a:t>Feedback</a:t>
          </a:r>
        </a:p>
      </dgm:t>
    </dgm:pt>
    <dgm:pt modelId="{0EA03C8B-9CFE-4FD9-B676-C5AE3C5C3F64}" type="parTrans" cxnId="{A02B0133-B266-4B0B-AB48-7F7C1E86488D}">
      <dgm:prSet/>
      <dgm:spPr/>
      <dgm:t>
        <a:bodyPr/>
        <a:lstStyle/>
        <a:p>
          <a:endParaRPr lang="en-US"/>
        </a:p>
      </dgm:t>
    </dgm:pt>
    <dgm:pt modelId="{5FF5DF96-7572-49C3-8D32-AC1FAF777549}" type="sibTrans" cxnId="{A02B0133-B266-4B0B-AB48-7F7C1E86488D}">
      <dgm:prSet/>
      <dgm:spPr/>
      <dgm:t>
        <a:bodyPr/>
        <a:lstStyle/>
        <a:p>
          <a:endParaRPr lang="en-US"/>
        </a:p>
      </dgm:t>
    </dgm:pt>
    <dgm:pt modelId="{6FA20E94-7CFE-487A-94E2-BD46155F9575}">
      <dgm:prSet phldrT="[Text]"/>
      <dgm:spPr/>
      <dgm:t>
        <a:bodyPr/>
        <a:lstStyle/>
        <a:p>
          <a:r>
            <a:rPr lang="en-US" dirty="0" err="1"/>
            <a:t>Risparmiare</a:t>
          </a:r>
          <a:r>
            <a:rPr lang="en-US" dirty="0"/>
            <a:t> tempo DBA</a:t>
          </a:r>
        </a:p>
      </dgm:t>
    </dgm:pt>
    <dgm:pt modelId="{7E8EE9C9-EE0F-4C33-B2FD-0AC977F54E23}" type="parTrans" cxnId="{D01ABCDD-01C3-4086-807B-EC4CACD12D01}">
      <dgm:prSet/>
      <dgm:spPr/>
      <dgm:t>
        <a:bodyPr/>
        <a:lstStyle/>
        <a:p>
          <a:endParaRPr lang="en-US"/>
        </a:p>
      </dgm:t>
    </dgm:pt>
    <dgm:pt modelId="{76B4093C-3FD9-494A-9DB4-F278036A906C}" type="sibTrans" cxnId="{D01ABCDD-01C3-4086-807B-EC4CACD12D01}">
      <dgm:prSet/>
      <dgm:spPr/>
      <dgm:t>
        <a:bodyPr/>
        <a:lstStyle/>
        <a:p>
          <a:endParaRPr lang="en-US"/>
        </a:p>
      </dgm:t>
    </dgm:pt>
    <dgm:pt modelId="{C52D378C-E1FE-4D79-B39B-778A6C494D9D}">
      <dgm:prSet phldrT="[Text]"/>
      <dgm:spPr/>
      <dgm:t>
        <a:bodyPr/>
        <a:lstStyle/>
        <a:p>
          <a:r>
            <a:rPr lang="en-US" dirty="0" err="1"/>
            <a:t>Investire</a:t>
          </a:r>
          <a:r>
            <a:rPr lang="en-US" dirty="0"/>
            <a:t> tempo QA/Test</a:t>
          </a:r>
        </a:p>
      </dgm:t>
    </dgm:pt>
    <dgm:pt modelId="{A4C68BCC-793C-4B97-A894-999ADC1D5A07}" type="parTrans" cxnId="{B3A70C39-0E91-45CE-AE83-EC8B400ABD96}">
      <dgm:prSet/>
      <dgm:spPr/>
      <dgm:t>
        <a:bodyPr/>
        <a:lstStyle/>
        <a:p>
          <a:endParaRPr lang="en-US"/>
        </a:p>
      </dgm:t>
    </dgm:pt>
    <dgm:pt modelId="{C60222ED-6938-429A-82FA-AA101D46DEE1}" type="sibTrans" cxnId="{B3A70C39-0E91-45CE-AE83-EC8B400ABD96}">
      <dgm:prSet/>
      <dgm:spPr/>
      <dgm:t>
        <a:bodyPr/>
        <a:lstStyle/>
        <a:p>
          <a:endParaRPr lang="en-US"/>
        </a:p>
      </dgm:t>
    </dgm:pt>
    <dgm:pt modelId="{4EFC034B-CDFD-400C-AE0C-2843F0A99C9C}" type="pres">
      <dgm:prSet presAssocID="{C631087C-3765-4BA1-B17C-FA716A782E70}" presName="linearFlow" presStyleCnt="0">
        <dgm:presLayoutVars>
          <dgm:dir/>
          <dgm:animLvl val="lvl"/>
          <dgm:resizeHandles val="exact"/>
        </dgm:presLayoutVars>
      </dgm:prSet>
      <dgm:spPr/>
    </dgm:pt>
    <dgm:pt modelId="{746F7344-3A46-469A-BADC-84D11125E14A}" type="pres">
      <dgm:prSet presAssocID="{C1A705A7-748A-47DB-9FED-90DBACD32038}" presName="composite" presStyleCnt="0"/>
      <dgm:spPr/>
    </dgm:pt>
    <dgm:pt modelId="{C61B76D4-9376-46A7-BB81-F9D6BC48A9E5}" type="pres">
      <dgm:prSet presAssocID="{C1A705A7-748A-47DB-9FED-90DBACD3203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7B6A3EB-BF56-4170-8EBC-CFF24D205ACD}" type="pres">
      <dgm:prSet presAssocID="{C1A705A7-748A-47DB-9FED-90DBACD32038}" presName="descendantText" presStyleLbl="alignAcc1" presStyleIdx="0" presStyleCnt="3">
        <dgm:presLayoutVars>
          <dgm:bulletEnabled val="1"/>
        </dgm:presLayoutVars>
      </dgm:prSet>
      <dgm:spPr/>
    </dgm:pt>
    <dgm:pt modelId="{FEEDDEDF-5DE6-433C-BC36-29EBD3FF5C83}" type="pres">
      <dgm:prSet presAssocID="{230A2BEB-D249-47A2-829B-EE8451F99D25}" presName="sp" presStyleCnt="0"/>
      <dgm:spPr/>
    </dgm:pt>
    <dgm:pt modelId="{27F70D04-E2D9-4D76-8AB9-BE13ADF522FB}" type="pres">
      <dgm:prSet presAssocID="{476B53CF-AB30-44D0-941A-1B6CA64CF101}" presName="composite" presStyleCnt="0"/>
      <dgm:spPr/>
    </dgm:pt>
    <dgm:pt modelId="{6B9DFA8B-C929-4247-B136-77DCF171515A}" type="pres">
      <dgm:prSet presAssocID="{476B53CF-AB30-44D0-941A-1B6CA64CF10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ABC5721-26BF-4F25-8123-21CE36141800}" type="pres">
      <dgm:prSet presAssocID="{476B53CF-AB30-44D0-941A-1B6CA64CF101}" presName="descendantText" presStyleLbl="alignAcc1" presStyleIdx="1" presStyleCnt="3">
        <dgm:presLayoutVars>
          <dgm:bulletEnabled val="1"/>
        </dgm:presLayoutVars>
      </dgm:prSet>
      <dgm:spPr/>
    </dgm:pt>
    <dgm:pt modelId="{CABFBCB0-3E98-4C4F-A5A9-DC4453F6CED5}" type="pres">
      <dgm:prSet presAssocID="{D6593960-1219-4984-B92F-F19451C1D995}" presName="sp" presStyleCnt="0"/>
      <dgm:spPr/>
    </dgm:pt>
    <dgm:pt modelId="{3844550D-290E-4CA1-9C7C-A1EF67C454C2}" type="pres">
      <dgm:prSet presAssocID="{7E698AC4-F827-4D18-8D29-E62F7CF0E5BC}" presName="composite" presStyleCnt="0"/>
      <dgm:spPr/>
    </dgm:pt>
    <dgm:pt modelId="{234D7270-0CB0-4F34-8BC1-D646C422917D}" type="pres">
      <dgm:prSet presAssocID="{7E698AC4-F827-4D18-8D29-E62F7CF0E5B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985DC-F348-4B4B-B7F2-014E09507FD7}" type="pres">
      <dgm:prSet presAssocID="{7E698AC4-F827-4D18-8D29-E62F7CF0E5B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C2FE701-1898-4D79-8D24-EA254C9FC047}" type="presOf" srcId="{C52D378C-E1FE-4D79-B39B-778A6C494D9D}" destId="{859985DC-F348-4B4B-B7F2-014E09507FD7}" srcOrd="0" destOrd="1" presId="urn:microsoft.com/office/officeart/2005/8/layout/chevron2"/>
    <dgm:cxn modelId="{CAC2D103-0542-45AA-8D7E-FBB70ECCDE50}" srcId="{476B53CF-AB30-44D0-941A-1B6CA64CF101}" destId="{453C4305-FA1F-4CC0-8924-5C7508C3E8EE}" srcOrd="0" destOrd="0" parTransId="{B725C3DC-9A49-4EB2-A284-2E52FABB2ADD}" sibTransId="{40E8ADE9-465E-41D4-A909-50B0D65360C9}"/>
    <dgm:cxn modelId="{6FBE141A-2CBD-49B7-BDD4-114551E6EDF1}" srcId="{C1A705A7-748A-47DB-9FED-90DBACD32038}" destId="{AA0AD191-DEFC-48B6-8B27-EE660889BAB6}" srcOrd="1" destOrd="0" parTransId="{4515ADB7-FE08-4040-9667-271985180C7A}" sibTransId="{376BE446-49C2-4072-B96B-BB695C7C1D7E}"/>
    <dgm:cxn modelId="{B1E16D30-0C39-422B-9A76-142DB99F35CB}" type="presOf" srcId="{5769E7DD-794D-41A0-A02A-84C87914A2BD}" destId="{7ABC5721-26BF-4F25-8123-21CE36141800}" srcOrd="0" destOrd="1" presId="urn:microsoft.com/office/officeart/2005/8/layout/chevron2"/>
    <dgm:cxn modelId="{A02B0133-B266-4B0B-AB48-7F7C1E86488D}" srcId="{C631087C-3765-4BA1-B17C-FA716A782E70}" destId="{7E698AC4-F827-4D18-8D29-E62F7CF0E5BC}" srcOrd="2" destOrd="0" parTransId="{0EA03C8B-9CFE-4FD9-B676-C5AE3C5C3F64}" sibTransId="{5FF5DF96-7572-49C3-8D32-AC1FAF777549}"/>
    <dgm:cxn modelId="{97987C34-E8A4-4019-865E-6EE8D24FFA39}" type="presOf" srcId="{AAF92279-3A1E-45D8-A804-2B734732CBFE}" destId="{27B6A3EB-BF56-4170-8EBC-CFF24D205ACD}" srcOrd="0" destOrd="0" presId="urn:microsoft.com/office/officeart/2005/8/layout/chevron2"/>
    <dgm:cxn modelId="{604C9C38-931E-494F-8A97-8856974B57C1}" srcId="{C1A705A7-748A-47DB-9FED-90DBACD32038}" destId="{AAF92279-3A1E-45D8-A804-2B734732CBFE}" srcOrd="0" destOrd="0" parTransId="{EF15253C-9B7A-4DD6-8B01-D94B65C7C20E}" sibTransId="{760405A6-6A18-45F0-B434-E961AD17A352}"/>
    <dgm:cxn modelId="{B3A70C39-0E91-45CE-AE83-EC8B400ABD96}" srcId="{7E698AC4-F827-4D18-8D29-E62F7CF0E5BC}" destId="{C52D378C-E1FE-4D79-B39B-778A6C494D9D}" srcOrd="1" destOrd="0" parTransId="{A4C68BCC-793C-4B97-A894-999ADC1D5A07}" sibTransId="{C60222ED-6938-429A-82FA-AA101D46DEE1}"/>
    <dgm:cxn modelId="{05980F3C-D925-4916-9877-278068CE2852}" type="presOf" srcId="{C1A705A7-748A-47DB-9FED-90DBACD32038}" destId="{C61B76D4-9376-46A7-BB81-F9D6BC48A9E5}" srcOrd="0" destOrd="0" presId="urn:microsoft.com/office/officeart/2005/8/layout/chevron2"/>
    <dgm:cxn modelId="{E6A40B66-3A22-4F12-BC50-F166C87A2168}" type="presOf" srcId="{6FA20E94-7CFE-487A-94E2-BD46155F9575}" destId="{859985DC-F348-4B4B-B7F2-014E09507FD7}" srcOrd="0" destOrd="0" presId="urn:microsoft.com/office/officeart/2005/8/layout/chevron2"/>
    <dgm:cxn modelId="{A38B7480-79CB-4260-8C77-7C52BD72AB3C}" srcId="{476B53CF-AB30-44D0-941A-1B6CA64CF101}" destId="{5769E7DD-794D-41A0-A02A-84C87914A2BD}" srcOrd="1" destOrd="0" parTransId="{35A68A2E-D2CF-4294-996B-8B1BDD66A1E2}" sibTransId="{41EBD91B-B10A-46A9-8E95-B91E8D50B09A}"/>
    <dgm:cxn modelId="{A8B69381-04B9-4094-BFC3-E210EE0E385F}" type="presOf" srcId="{7E698AC4-F827-4D18-8D29-E62F7CF0E5BC}" destId="{234D7270-0CB0-4F34-8BC1-D646C422917D}" srcOrd="0" destOrd="0" presId="urn:microsoft.com/office/officeart/2005/8/layout/chevron2"/>
    <dgm:cxn modelId="{0AB1DD8A-6F56-4CBC-9B0C-71F87C77CC5E}" type="presOf" srcId="{AA0AD191-DEFC-48B6-8B27-EE660889BAB6}" destId="{27B6A3EB-BF56-4170-8EBC-CFF24D205ACD}" srcOrd="0" destOrd="1" presId="urn:microsoft.com/office/officeart/2005/8/layout/chevron2"/>
    <dgm:cxn modelId="{67C1AC9C-19FB-4E90-B75F-286D52251757}" type="presOf" srcId="{C631087C-3765-4BA1-B17C-FA716A782E70}" destId="{4EFC034B-CDFD-400C-AE0C-2843F0A99C9C}" srcOrd="0" destOrd="0" presId="urn:microsoft.com/office/officeart/2005/8/layout/chevron2"/>
    <dgm:cxn modelId="{DC94B8A9-1EAB-4CB8-AC88-B26F56ACF1B4}" srcId="{C631087C-3765-4BA1-B17C-FA716A782E70}" destId="{C1A705A7-748A-47DB-9FED-90DBACD32038}" srcOrd="0" destOrd="0" parTransId="{64A9064A-1F45-4861-A2DD-AA920BE4CFA8}" sibTransId="{230A2BEB-D249-47A2-829B-EE8451F99D25}"/>
    <dgm:cxn modelId="{77F678AE-B1C9-441B-B4C9-FEB8F842542F}" srcId="{C631087C-3765-4BA1-B17C-FA716A782E70}" destId="{476B53CF-AB30-44D0-941A-1B6CA64CF101}" srcOrd="1" destOrd="0" parTransId="{FC938360-DA28-4D4C-B229-46239D1F30F1}" sibTransId="{D6593960-1219-4984-B92F-F19451C1D995}"/>
    <dgm:cxn modelId="{562B2FBC-7480-45EF-8F02-FC5601CA187A}" type="presOf" srcId="{453C4305-FA1F-4CC0-8924-5C7508C3E8EE}" destId="{7ABC5721-26BF-4F25-8123-21CE36141800}" srcOrd="0" destOrd="0" presId="urn:microsoft.com/office/officeart/2005/8/layout/chevron2"/>
    <dgm:cxn modelId="{D01ABCDD-01C3-4086-807B-EC4CACD12D01}" srcId="{7E698AC4-F827-4D18-8D29-E62F7CF0E5BC}" destId="{6FA20E94-7CFE-487A-94E2-BD46155F9575}" srcOrd="0" destOrd="0" parTransId="{7E8EE9C9-EE0F-4C33-B2FD-0AC977F54E23}" sibTransId="{76B4093C-3FD9-494A-9DB4-F278036A906C}"/>
    <dgm:cxn modelId="{C34991F3-E877-499D-A249-9308D44B3A65}" type="presOf" srcId="{476B53CF-AB30-44D0-941A-1B6CA64CF101}" destId="{6B9DFA8B-C929-4247-B136-77DCF171515A}" srcOrd="0" destOrd="0" presId="urn:microsoft.com/office/officeart/2005/8/layout/chevron2"/>
    <dgm:cxn modelId="{491C8B2F-C85E-4DED-ABD3-485DD080FBF0}" type="presParOf" srcId="{4EFC034B-CDFD-400C-AE0C-2843F0A99C9C}" destId="{746F7344-3A46-469A-BADC-84D11125E14A}" srcOrd="0" destOrd="0" presId="urn:microsoft.com/office/officeart/2005/8/layout/chevron2"/>
    <dgm:cxn modelId="{12192D92-5D54-4EB5-B0DF-A18DEF57CFBF}" type="presParOf" srcId="{746F7344-3A46-469A-BADC-84D11125E14A}" destId="{C61B76D4-9376-46A7-BB81-F9D6BC48A9E5}" srcOrd="0" destOrd="0" presId="urn:microsoft.com/office/officeart/2005/8/layout/chevron2"/>
    <dgm:cxn modelId="{50CE1848-3F3E-49B2-806F-A3B7793E265A}" type="presParOf" srcId="{746F7344-3A46-469A-BADC-84D11125E14A}" destId="{27B6A3EB-BF56-4170-8EBC-CFF24D205ACD}" srcOrd="1" destOrd="0" presId="urn:microsoft.com/office/officeart/2005/8/layout/chevron2"/>
    <dgm:cxn modelId="{B3AA1CC7-E3F6-4C7E-9BA6-1652D2760159}" type="presParOf" srcId="{4EFC034B-CDFD-400C-AE0C-2843F0A99C9C}" destId="{FEEDDEDF-5DE6-433C-BC36-29EBD3FF5C83}" srcOrd="1" destOrd="0" presId="urn:microsoft.com/office/officeart/2005/8/layout/chevron2"/>
    <dgm:cxn modelId="{FE1991A5-24E7-4C49-8D91-F31081A84824}" type="presParOf" srcId="{4EFC034B-CDFD-400C-AE0C-2843F0A99C9C}" destId="{27F70D04-E2D9-4D76-8AB9-BE13ADF522FB}" srcOrd="2" destOrd="0" presId="urn:microsoft.com/office/officeart/2005/8/layout/chevron2"/>
    <dgm:cxn modelId="{FF72C5CC-5D50-481A-80A1-24E3C370CF08}" type="presParOf" srcId="{27F70D04-E2D9-4D76-8AB9-BE13ADF522FB}" destId="{6B9DFA8B-C929-4247-B136-77DCF171515A}" srcOrd="0" destOrd="0" presId="urn:microsoft.com/office/officeart/2005/8/layout/chevron2"/>
    <dgm:cxn modelId="{3F434500-ED95-4777-ADDC-927444440547}" type="presParOf" srcId="{27F70D04-E2D9-4D76-8AB9-BE13ADF522FB}" destId="{7ABC5721-26BF-4F25-8123-21CE36141800}" srcOrd="1" destOrd="0" presId="urn:microsoft.com/office/officeart/2005/8/layout/chevron2"/>
    <dgm:cxn modelId="{A8EDF8E5-5957-4DA4-9655-7A5E95A91F91}" type="presParOf" srcId="{4EFC034B-CDFD-400C-AE0C-2843F0A99C9C}" destId="{CABFBCB0-3E98-4C4F-A5A9-DC4453F6CED5}" srcOrd="3" destOrd="0" presId="urn:microsoft.com/office/officeart/2005/8/layout/chevron2"/>
    <dgm:cxn modelId="{0A80682A-30B8-4017-BA06-083F3D67146E}" type="presParOf" srcId="{4EFC034B-CDFD-400C-AE0C-2843F0A99C9C}" destId="{3844550D-290E-4CA1-9C7C-A1EF67C454C2}" srcOrd="4" destOrd="0" presId="urn:microsoft.com/office/officeart/2005/8/layout/chevron2"/>
    <dgm:cxn modelId="{765F586F-0594-42C1-A043-4202D31A2340}" type="presParOf" srcId="{3844550D-290E-4CA1-9C7C-A1EF67C454C2}" destId="{234D7270-0CB0-4F34-8BC1-D646C422917D}" srcOrd="0" destOrd="0" presId="urn:microsoft.com/office/officeart/2005/8/layout/chevron2"/>
    <dgm:cxn modelId="{E44BA532-517E-48CE-9088-3E3DC8402FE3}" type="presParOf" srcId="{3844550D-290E-4CA1-9C7C-A1EF67C454C2}" destId="{859985DC-F348-4B4B-B7F2-014E09507F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2A6DA-31B2-4DD2-AFF3-006C77A64040}" type="doc">
      <dgm:prSet loTypeId="urn:microsoft.com/office/officeart/2005/8/layout/h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6947107-7E96-48D6-930C-C48B2773977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6B41D4E-C0F5-403A-8355-C3D8E5933E92}" type="parTrans" cxnId="{B18EC839-9B60-4193-A5B8-AB70F2EC2BC9}">
      <dgm:prSet/>
      <dgm:spPr/>
      <dgm:t>
        <a:bodyPr/>
        <a:lstStyle/>
        <a:p>
          <a:endParaRPr lang="en-US"/>
        </a:p>
      </dgm:t>
    </dgm:pt>
    <dgm:pt modelId="{583D0C7D-C34D-4EC8-8EDF-8AD38DB34830}" type="sibTrans" cxnId="{B18EC839-9B60-4193-A5B8-AB70F2EC2BC9}">
      <dgm:prSet/>
      <dgm:spPr/>
      <dgm:t>
        <a:bodyPr/>
        <a:lstStyle/>
        <a:p>
          <a:endParaRPr lang="en-US"/>
        </a:p>
      </dgm:t>
    </dgm:pt>
    <dgm:pt modelId="{5D5BA51B-DFAB-4480-9BBB-B1C7DBA7692B}">
      <dgm:prSet phldrT="[Text]"/>
      <dgm:spPr/>
      <dgm:t>
        <a:bodyPr/>
        <a:lstStyle/>
        <a:p>
          <a:r>
            <a:rPr lang="en-US" dirty="0"/>
            <a:t>Changes</a:t>
          </a:r>
        </a:p>
      </dgm:t>
    </dgm:pt>
    <dgm:pt modelId="{55D4B974-1767-4FA2-A57F-4933A31F2071}" type="parTrans" cxnId="{EE28FBA5-74AD-42F8-9324-AA463B9CE88F}">
      <dgm:prSet/>
      <dgm:spPr/>
      <dgm:t>
        <a:bodyPr/>
        <a:lstStyle/>
        <a:p>
          <a:endParaRPr lang="en-US"/>
        </a:p>
      </dgm:t>
    </dgm:pt>
    <dgm:pt modelId="{BAC06A98-D2F4-4399-8467-9CBFC942955A}" type="sibTrans" cxnId="{EE28FBA5-74AD-42F8-9324-AA463B9CE88F}">
      <dgm:prSet/>
      <dgm:spPr/>
      <dgm:t>
        <a:bodyPr/>
        <a:lstStyle/>
        <a:p>
          <a:endParaRPr lang="en-US"/>
        </a:p>
      </dgm:t>
    </dgm:pt>
    <dgm:pt modelId="{4CDFC83C-AFDB-4989-BC84-881AE69F1023}">
      <dgm:prSet phldrT="[Text]"/>
      <dgm:spPr/>
      <dgm:t>
        <a:bodyPr/>
        <a:lstStyle/>
        <a:p>
          <a:r>
            <a:rPr lang="en-US" dirty="0"/>
            <a:t>Push/</a:t>
          </a:r>
          <a:r>
            <a:rPr lang="en-US" dirty="0" err="1"/>
            <a:t>Checkin</a:t>
          </a:r>
          <a:endParaRPr lang="en-US" dirty="0"/>
        </a:p>
      </dgm:t>
    </dgm:pt>
    <dgm:pt modelId="{FBF5026F-B8D1-4C66-AAFC-773B6BF1D8CE}" type="parTrans" cxnId="{395BE17C-4187-4E2C-AF9F-5A2DD7D814F7}">
      <dgm:prSet/>
      <dgm:spPr/>
      <dgm:t>
        <a:bodyPr/>
        <a:lstStyle/>
        <a:p>
          <a:endParaRPr lang="en-US"/>
        </a:p>
      </dgm:t>
    </dgm:pt>
    <dgm:pt modelId="{18C5E49D-B901-41D2-8ADA-8517315242F1}" type="sibTrans" cxnId="{395BE17C-4187-4E2C-AF9F-5A2DD7D814F7}">
      <dgm:prSet/>
      <dgm:spPr/>
      <dgm:t>
        <a:bodyPr/>
        <a:lstStyle/>
        <a:p>
          <a:endParaRPr lang="en-US"/>
        </a:p>
      </dgm:t>
    </dgm:pt>
    <dgm:pt modelId="{E037D53D-D270-4142-8D71-CBF16E0500B9}">
      <dgm:prSet phldrT="[Text]"/>
      <dgm:spPr/>
      <dgm:t>
        <a:bodyPr/>
        <a:lstStyle/>
        <a:p>
          <a:r>
            <a:rPr lang="en-US" dirty="0"/>
            <a:t>Build server</a:t>
          </a:r>
        </a:p>
      </dgm:t>
    </dgm:pt>
    <dgm:pt modelId="{C2531CCA-CA11-43C0-8CA0-9A540916284B}" type="parTrans" cxnId="{CF3274A2-EA5C-4348-8915-8E6BE2DC7E12}">
      <dgm:prSet/>
      <dgm:spPr/>
      <dgm:t>
        <a:bodyPr/>
        <a:lstStyle/>
        <a:p>
          <a:endParaRPr lang="en-US"/>
        </a:p>
      </dgm:t>
    </dgm:pt>
    <dgm:pt modelId="{7ACFB19D-5410-4D2B-8295-F5BF0556DED0}" type="sibTrans" cxnId="{CF3274A2-EA5C-4348-8915-8E6BE2DC7E12}">
      <dgm:prSet/>
      <dgm:spPr/>
      <dgm:t>
        <a:bodyPr/>
        <a:lstStyle/>
        <a:p>
          <a:endParaRPr lang="en-US"/>
        </a:p>
      </dgm:t>
    </dgm:pt>
    <dgm:pt modelId="{551437C9-BD99-4472-B04A-DB7E96D328DF}">
      <dgm:prSet phldrT="[Text]"/>
      <dgm:spPr/>
      <dgm:t>
        <a:bodyPr/>
        <a:lstStyle/>
        <a:p>
          <a:r>
            <a:rPr lang="en-US" dirty="0"/>
            <a:t>Trigger/Build</a:t>
          </a:r>
        </a:p>
      </dgm:t>
    </dgm:pt>
    <dgm:pt modelId="{01BCEFE3-699E-41A3-AF49-868C1C5F7DA7}" type="parTrans" cxnId="{3975CDA0-BDFC-4929-A947-ADF91538745C}">
      <dgm:prSet/>
      <dgm:spPr/>
      <dgm:t>
        <a:bodyPr/>
        <a:lstStyle/>
        <a:p>
          <a:endParaRPr lang="en-US"/>
        </a:p>
      </dgm:t>
    </dgm:pt>
    <dgm:pt modelId="{3F697F2A-A8E1-48B7-B514-B7C3C3BAF110}" type="sibTrans" cxnId="{3975CDA0-BDFC-4929-A947-ADF91538745C}">
      <dgm:prSet/>
      <dgm:spPr/>
      <dgm:t>
        <a:bodyPr/>
        <a:lstStyle/>
        <a:p>
          <a:endParaRPr lang="en-US"/>
        </a:p>
      </dgm:t>
    </dgm:pt>
    <dgm:pt modelId="{88E7C0C2-720A-4607-A25D-96A4DE3CF5D7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9C16D12C-AA87-46A1-8470-75C65D209AD4}" type="parTrans" cxnId="{2CC1DCC8-7BA8-48F9-968C-5D694BAF094A}">
      <dgm:prSet/>
      <dgm:spPr/>
      <dgm:t>
        <a:bodyPr/>
        <a:lstStyle/>
        <a:p>
          <a:endParaRPr lang="en-US"/>
        </a:p>
      </dgm:t>
    </dgm:pt>
    <dgm:pt modelId="{CDCD0FAE-35F0-4066-A320-1824BEA79357}" type="sibTrans" cxnId="{2CC1DCC8-7BA8-48F9-968C-5D694BAF094A}">
      <dgm:prSet/>
      <dgm:spPr/>
      <dgm:t>
        <a:bodyPr/>
        <a:lstStyle/>
        <a:p>
          <a:endParaRPr lang="en-US"/>
        </a:p>
      </dgm:t>
    </dgm:pt>
    <dgm:pt modelId="{150CCB5C-205B-40E7-BB26-7F539B5D85B4}">
      <dgm:prSet phldrT="[Text]"/>
      <dgm:spPr/>
      <dgm:t>
        <a:bodyPr/>
        <a:lstStyle/>
        <a:p>
          <a:r>
            <a:rPr lang="en-US" dirty="0" err="1"/>
            <a:t>Relese</a:t>
          </a:r>
          <a:endParaRPr lang="en-US" dirty="0"/>
        </a:p>
      </dgm:t>
    </dgm:pt>
    <dgm:pt modelId="{B4E0FB0C-850D-4F2E-804F-D57B6FAFDC6D}" type="parTrans" cxnId="{2F391EFD-E923-45ED-87FE-EA783464A3F9}">
      <dgm:prSet/>
      <dgm:spPr/>
      <dgm:t>
        <a:bodyPr/>
        <a:lstStyle/>
        <a:p>
          <a:endParaRPr lang="en-US"/>
        </a:p>
      </dgm:t>
    </dgm:pt>
    <dgm:pt modelId="{88094B68-F06E-433B-9162-72335BDCA6EE}" type="sibTrans" cxnId="{2F391EFD-E923-45ED-87FE-EA783464A3F9}">
      <dgm:prSet/>
      <dgm:spPr/>
      <dgm:t>
        <a:bodyPr/>
        <a:lstStyle/>
        <a:p>
          <a:endParaRPr lang="en-US"/>
        </a:p>
      </dgm:t>
    </dgm:pt>
    <dgm:pt modelId="{3D01DF33-57CF-4F09-BBC1-EC7BCB4CCA6F}">
      <dgm:prSet phldrT="[Text]"/>
      <dgm:spPr/>
      <dgm:t>
        <a:bodyPr/>
        <a:lstStyle/>
        <a:p>
          <a:r>
            <a:rPr lang="en-US" dirty="0"/>
            <a:t>Deploy automation</a:t>
          </a:r>
        </a:p>
      </dgm:t>
    </dgm:pt>
    <dgm:pt modelId="{D2E524A9-8F57-438F-A2C9-2009F19A0EC8}" type="parTrans" cxnId="{7538CB8D-5FE2-4C15-9C39-27AC49DFA790}">
      <dgm:prSet/>
      <dgm:spPr/>
      <dgm:t>
        <a:bodyPr/>
        <a:lstStyle/>
        <a:p>
          <a:endParaRPr lang="en-US"/>
        </a:p>
      </dgm:t>
    </dgm:pt>
    <dgm:pt modelId="{520517F7-AB1E-47E6-BC9F-E88636060294}" type="sibTrans" cxnId="{7538CB8D-5FE2-4C15-9C39-27AC49DFA790}">
      <dgm:prSet/>
      <dgm:spPr/>
      <dgm:t>
        <a:bodyPr/>
        <a:lstStyle/>
        <a:p>
          <a:endParaRPr lang="en-US"/>
        </a:p>
      </dgm:t>
    </dgm:pt>
    <dgm:pt modelId="{AF9F609B-270F-4239-9698-2022A412F1E4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Provisioning</a:t>
          </a:r>
        </a:p>
      </dgm:t>
    </dgm:pt>
    <dgm:pt modelId="{F5318D54-C0F5-4F19-9378-8C3277FE615A}" type="parTrans" cxnId="{195CC230-E204-4140-9F06-2590B1D2884C}">
      <dgm:prSet/>
      <dgm:spPr/>
      <dgm:t>
        <a:bodyPr/>
        <a:lstStyle/>
        <a:p>
          <a:endParaRPr lang="en-US"/>
        </a:p>
      </dgm:t>
    </dgm:pt>
    <dgm:pt modelId="{60780479-5F86-48B9-ADD1-EBD1ED70EC1F}" type="sibTrans" cxnId="{195CC230-E204-4140-9F06-2590B1D2884C}">
      <dgm:prSet/>
      <dgm:spPr/>
      <dgm:t>
        <a:bodyPr/>
        <a:lstStyle/>
        <a:p>
          <a:endParaRPr lang="en-US"/>
        </a:p>
      </dgm:t>
    </dgm:pt>
    <dgm:pt modelId="{DF00F022-9C64-4E9C-84CF-868DF71E8555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D93AFB32-6A90-4903-9265-D3F4C40DC47E}" type="parTrans" cxnId="{E0D5BBDE-E76A-4868-A625-B06E95B1B927}">
      <dgm:prSet/>
      <dgm:spPr/>
      <dgm:t>
        <a:bodyPr/>
        <a:lstStyle/>
        <a:p>
          <a:endParaRPr lang="en-US"/>
        </a:p>
      </dgm:t>
    </dgm:pt>
    <dgm:pt modelId="{5F60D42B-AE93-43DD-8FE8-1727F1E1B95A}" type="sibTrans" cxnId="{E0D5BBDE-E76A-4868-A625-B06E95B1B927}">
      <dgm:prSet/>
      <dgm:spPr/>
      <dgm:t>
        <a:bodyPr/>
        <a:lstStyle/>
        <a:p>
          <a:endParaRPr lang="en-US"/>
        </a:p>
      </dgm:t>
    </dgm:pt>
    <dgm:pt modelId="{1574A41C-8D4C-4D27-A771-FD60CF9D7507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Provisioning</a:t>
          </a:r>
        </a:p>
      </dgm:t>
    </dgm:pt>
    <dgm:pt modelId="{AAD71432-47B6-4FAA-AFE8-AF1BBD23F96A}" type="parTrans" cxnId="{1A93294B-A429-4F57-AACE-AF7799B9A3C2}">
      <dgm:prSet/>
      <dgm:spPr/>
      <dgm:t>
        <a:bodyPr/>
        <a:lstStyle/>
        <a:p>
          <a:endParaRPr lang="en-US"/>
        </a:p>
      </dgm:t>
    </dgm:pt>
    <dgm:pt modelId="{6BCD7235-E3A6-4D38-ADF5-473E3273A947}" type="sibTrans" cxnId="{1A93294B-A429-4F57-AACE-AF7799B9A3C2}">
      <dgm:prSet/>
      <dgm:spPr/>
      <dgm:t>
        <a:bodyPr/>
        <a:lstStyle/>
        <a:p>
          <a:endParaRPr lang="en-US"/>
        </a:p>
      </dgm:t>
    </dgm:pt>
    <dgm:pt modelId="{A9D56175-B5EF-4DB2-9A19-AC18F4F46748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Integration tests</a:t>
          </a:r>
        </a:p>
      </dgm:t>
    </dgm:pt>
    <dgm:pt modelId="{B002E162-032A-45A9-A5BE-AF2A4AFCF33D}" type="parTrans" cxnId="{691FB4D6-4D09-42F8-9057-E5BF3CA2D230}">
      <dgm:prSet/>
      <dgm:spPr/>
      <dgm:t>
        <a:bodyPr/>
        <a:lstStyle/>
        <a:p>
          <a:endParaRPr lang="en-US"/>
        </a:p>
      </dgm:t>
    </dgm:pt>
    <dgm:pt modelId="{93D87E67-A791-40A8-A766-27FBF5D4BAB3}" type="sibTrans" cxnId="{691FB4D6-4D09-42F8-9057-E5BF3CA2D230}">
      <dgm:prSet/>
      <dgm:spPr/>
      <dgm:t>
        <a:bodyPr/>
        <a:lstStyle/>
        <a:p>
          <a:endParaRPr lang="en-US"/>
        </a:p>
      </dgm:t>
    </dgm:pt>
    <dgm:pt modelId="{A8AD5CF7-BDE0-41F7-9458-E2E566C7B474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Test deploy scripts</a:t>
          </a:r>
        </a:p>
      </dgm:t>
    </dgm:pt>
    <dgm:pt modelId="{4881A7FA-E3EE-4E80-B7EE-7C27473D8AD8}" type="parTrans" cxnId="{11D5D66C-AF45-4592-8DB4-7380AFF46320}">
      <dgm:prSet/>
      <dgm:spPr/>
      <dgm:t>
        <a:bodyPr/>
        <a:lstStyle/>
        <a:p>
          <a:endParaRPr lang="it-IT"/>
        </a:p>
      </dgm:t>
    </dgm:pt>
    <dgm:pt modelId="{578F9DD5-E87E-46E7-BF73-48597040A765}" type="sibTrans" cxnId="{11D5D66C-AF45-4592-8DB4-7380AFF46320}">
      <dgm:prSet/>
      <dgm:spPr/>
      <dgm:t>
        <a:bodyPr/>
        <a:lstStyle/>
        <a:p>
          <a:endParaRPr lang="it-IT"/>
        </a:p>
      </dgm:t>
    </dgm:pt>
    <dgm:pt modelId="{184F6C05-036D-4A02-8263-94F67B21DA25}" type="pres">
      <dgm:prSet presAssocID="{6512A6DA-31B2-4DD2-AFF3-006C77A64040}" presName="linearFlow" presStyleCnt="0">
        <dgm:presLayoutVars>
          <dgm:dir/>
          <dgm:animLvl val="lvl"/>
          <dgm:resizeHandles/>
        </dgm:presLayoutVars>
      </dgm:prSet>
      <dgm:spPr/>
    </dgm:pt>
    <dgm:pt modelId="{63C97A10-E226-4D13-95C5-03E2711F2375}" type="pres">
      <dgm:prSet presAssocID="{36947107-7E96-48D6-930C-C48B27739778}" presName="compositeNode" presStyleCnt="0">
        <dgm:presLayoutVars>
          <dgm:bulletEnabled val="1"/>
        </dgm:presLayoutVars>
      </dgm:prSet>
      <dgm:spPr/>
    </dgm:pt>
    <dgm:pt modelId="{12753446-0D59-4F5F-9291-4CA5013BF677}" type="pres">
      <dgm:prSet presAssocID="{36947107-7E96-48D6-930C-C48B27739778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92CDD30-4269-4E29-9CCA-433CDC7CBEF4}" type="pres">
      <dgm:prSet presAssocID="{36947107-7E96-48D6-930C-C48B27739778}" presName="childNode" presStyleLbl="node1" presStyleIdx="0" presStyleCnt="3">
        <dgm:presLayoutVars>
          <dgm:bulletEnabled val="1"/>
        </dgm:presLayoutVars>
      </dgm:prSet>
      <dgm:spPr/>
    </dgm:pt>
    <dgm:pt modelId="{0B4E05DE-AFEF-4EE5-A41C-BB2B84B2F9A7}" type="pres">
      <dgm:prSet presAssocID="{36947107-7E96-48D6-930C-C48B2773977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227BA17F-2AF0-4FF7-9341-5FDD09A596A2}" type="pres">
      <dgm:prSet presAssocID="{583D0C7D-C34D-4EC8-8EDF-8AD38DB34830}" presName="sibTrans" presStyleCnt="0"/>
      <dgm:spPr/>
    </dgm:pt>
    <dgm:pt modelId="{D7BA063A-FBE8-479A-B283-CB00CD356D9F}" type="pres">
      <dgm:prSet presAssocID="{E037D53D-D270-4142-8D71-CBF16E0500B9}" presName="compositeNode" presStyleCnt="0">
        <dgm:presLayoutVars>
          <dgm:bulletEnabled val="1"/>
        </dgm:presLayoutVars>
      </dgm:prSet>
      <dgm:spPr/>
    </dgm:pt>
    <dgm:pt modelId="{401727A8-9535-4C1A-9B3F-F980153CDA8B}" type="pres">
      <dgm:prSet presAssocID="{E037D53D-D270-4142-8D71-CBF16E0500B9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4EB1B5F-D8C3-492A-971B-359E1A7E8189}" type="pres">
      <dgm:prSet presAssocID="{E037D53D-D270-4142-8D71-CBF16E0500B9}" presName="childNode" presStyleLbl="node1" presStyleIdx="1" presStyleCnt="3">
        <dgm:presLayoutVars>
          <dgm:bulletEnabled val="1"/>
        </dgm:presLayoutVars>
      </dgm:prSet>
      <dgm:spPr/>
    </dgm:pt>
    <dgm:pt modelId="{76D8F841-53E6-40A2-8FFE-173C7AECEC08}" type="pres">
      <dgm:prSet presAssocID="{E037D53D-D270-4142-8D71-CBF16E0500B9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2028AFB6-8763-4BAF-BAC8-67C0DC0F4AB5}" type="pres">
      <dgm:prSet presAssocID="{7ACFB19D-5410-4D2B-8295-F5BF0556DED0}" presName="sibTrans" presStyleCnt="0"/>
      <dgm:spPr/>
    </dgm:pt>
    <dgm:pt modelId="{A77F1328-7713-4CAC-BF6B-9918CAF7EF13}" type="pres">
      <dgm:prSet presAssocID="{150CCB5C-205B-40E7-BB26-7F539B5D85B4}" presName="compositeNode" presStyleCnt="0">
        <dgm:presLayoutVars>
          <dgm:bulletEnabled val="1"/>
        </dgm:presLayoutVars>
      </dgm:prSet>
      <dgm:spPr/>
    </dgm:pt>
    <dgm:pt modelId="{906F9D3A-941C-4B53-A21C-03399F099E09}" type="pres">
      <dgm:prSet presAssocID="{150CCB5C-205B-40E7-BB26-7F539B5D85B4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FA6602FF-12C8-409C-BE72-3865D478E367}" type="pres">
      <dgm:prSet presAssocID="{150CCB5C-205B-40E7-BB26-7F539B5D85B4}" presName="childNode" presStyleLbl="node1" presStyleIdx="2" presStyleCnt="3">
        <dgm:presLayoutVars>
          <dgm:bulletEnabled val="1"/>
        </dgm:presLayoutVars>
      </dgm:prSet>
      <dgm:spPr/>
    </dgm:pt>
    <dgm:pt modelId="{62D016E8-2C76-42B4-8A27-142DF5FC3E80}" type="pres">
      <dgm:prSet presAssocID="{150CCB5C-205B-40E7-BB26-7F539B5D85B4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7F2EE11B-5C99-44FE-A9F9-6253F9994714}" type="presOf" srcId="{3D01DF33-57CF-4F09-BBC1-EC7BCB4CCA6F}" destId="{FA6602FF-12C8-409C-BE72-3865D478E367}" srcOrd="0" destOrd="0" presId="urn:microsoft.com/office/officeart/2005/8/layout/hList2"/>
    <dgm:cxn modelId="{195CC230-E204-4140-9F06-2590B1D2884C}" srcId="{150CCB5C-205B-40E7-BB26-7F539B5D85B4}" destId="{AF9F609B-270F-4239-9698-2022A412F1E4}" srcOrd="1" destOrd="0" parTransId="{F5318D54-C0F5-4F19-9378-8C3277FE615A}" sibTransId="{60780479-5F86-48B9-ADD1-EBD1ED70EC1F}"/>
    <dgm:cxn modelId="{ECB91238-22B2-4CB9-BF61-1C2D2259BD81}" type="presOf" srcId="{6512A6DA-31B2-4DD2-AFF3-006C77A64040}" destId="{184F6C05-036D-4A02-8263-94F67B21DA25}" srcOrd="0" destOrd="0" presId="urn:microsoft.com/office/officeart/2005/8/layout/hList2"/>
    <dgm:cxn modelId="{08996239-14B4-4BC8-AB94-785FFF54FE72}" type="presOf" srcId="{5D5BA51B-DFAB-4480-9BBB-B1C7DBA7692B}" destId="{192CDD30-4269-4E29-9CCA-433CDC7CBEF4}" srcOrd="0" destOrd="1" presId="urn:microsoft.com/office/officeart/2005/8/layout/hList2"/>
    <dgm:cxn modelId="{B18EC839-9B60-4193-A5B8-AB70F2EC2BC9}" srcId="{6512A6DA-31B2-4DD2-AFF3-006C77A64040}" destId="{36947107-7E96-48D6-930C-C48B27739778}" srcOrd="0" destOrd="0" parTransId="{56B41D4E-C0F5-403A-8355-C3D8E5933E92}" sibTransId="{583D0C7D-C34D-4EC8-8EDF-8AD38DB34830}"/>
    <dgm:cxn modelId="{3F81755D-0926-404F-8C4E-9278720614D7}" type="presOf" srcId="{A8AD5CF7-BDE0-41F7-9458-E2E566C7B474}" destId="{FA6602FF-12C8-409C-BE72-3865D478E367}" srcOrd="0" destOrd="2" presId="urn:microsoft.com/office/officeart/2005/8/layout/hList2"/>
    <dgm:cxn modelId="{3B0A0463-4A9E-44D6-89D3-5B641CB9CE2D}" type="presOf" srcId="{150CCB5C-205B-40E7-BB26-7F539B5D85B4}" destId="{62D016E8-2C76-42B4-8A27-142DF5FC3E80}" srcOrd="0" destOrd="0" presId="urn:microsoft.com/office/officeart/2005/8/layout/hList2"/>
    <dgm:cxn modelId="{1A93294B-A429-4F57-AACE-AF7799B9A3C2}" srcId="{E037D53D-D270-4142-8D71-CBF16E0500B9}" destId="{1574A41C-8D4C-4D27-A771-FD60CF9D7507}" srcOrd="2" destOrd="0" parTransId="{AAD71432-47B6-4FAA-AFE8-AF1BBD23F96A}" sibTransId="{6BCD7235-E3A6-4D38-ADF5-473E3273A947}"/>
    <dgm:cxn modelId="{11D5D66C-AF45-4592-8DB4-7380AFF46320}" srcId="{150CCB5C-205B-40E7-BB26-7F539B5D85B4}" destId="{A8AD5CF7-BDE0-41F7-9458-E2E566C7B474}" srcOrd="2" destOrd="0" parTransId="{4881A7FA-E3EE-4E80-B7EE-7C27473D8AD8}" sibTransId="{578F9DD5-E87E-46E7-BF73-48597040A765}"/>
    <dgm:cxn modelId="{BFBB8F4E-D4D3-420E-ABD1-E9BCC03E86B8}" type="presOf" srcId="{4CDFC83C-AFDB-4989-BC84-881AE69F1023}" destId="{192CDD30-4269-4E29-9CCA-433CDC7CBEF4}" srcOrd="0" destOrd="2" presId="urn:microsoft.com/office/officeart/2005/8/layout/hList2"/>
    <dgm:cxn modelId="{321C4851-220C-4204-B528-A01E3673E848}" type="presOf" srcId="{1574A41C-8D4C-4D27-A771-FD60CF9D7507}" destId="{04EB1B5F-D8C3-492A-971B-359E1A7E8189}" srcOrd="0" destOrd="2" presId="urn:microsoft.com/office/officeart/2005/8/layout/hList2"/>
    <dgm:cxn modelId="{6A22CD71-1102-4E20-9FC9-D24E22BA8622}" type="presOf" srcId="{AF9F609B-270F-4239-9698-2022A412F1E4}" destId="{FA6602FF-12C8-409C-BE72-3865D478E367}" srcOrd="0" destOrd="1" presId="urn:microsoft.com/office/officeart/2005/8/layout/hList2"/>
    <dgm:cxn modelId="{A1BDCB7C-3FC2-4781-B356-DB28569909E6}" type="presOf" srcId="{36947107-7E96-48D6-930C-C48B27739778}" destId="{0B4E05DE-AFEF-4EE5-A41C-BB2B84B2F9A7}" srcOrd="0" destOrd="0" presId="urn:microsoft.com/office/officeart/2005/8/layout/hList2"/>
    <dgm:cxn modelId="{395BE17C-4187-4E2C-AF9F-5A2DD7D814F7}" srcId="{36947107-7E96-48D6-930C-C48B27739778}" destId="{4CDFC83C-AFDB-4989-BC84-881AE69F1023}" srcOrd="2" destOrd="0" parTransId="{FBF5026F-B8D1-4C66-AAFC-773B6BF1D8CE}" sibTransId="{18C5E49D-B901-41D2-8ADA-8517315242F1}"/>
    <dgm:cxn modelId="{7538CB8D-5FE2-4C15-9C39-27AC49DFA790}" srcId="{150CCB5C-205B-40E7-BB26-7F539B5D85B4}" destId="{3D01DF33-57CF-4F09-BBC1-EC7BCB4CCA6F}" srcOrd="0" destOrd="0" parTransId="{D2E524A9-8F57-438F-A2C9-2009F19A0EC8}" sibTransId="{520517F7-AB1E-47E6-BC9F-E88636060294}"/>
    <dgm:cxn modelId="{EA3AF18D-44B8-4B82-99C6-3C8615601498}" type="presOf" srcId="{DF00F022-9C64-4E9C-84CF-868DF71E8555}" destId="{192CDD30-4269-4E29-9CCA-433CDC7CBEF4}" srcOrd="0" destOrd="0" presId="urn:microsoft.com/office/officeart/2005/8/layout/hList2"/>
    <dgm:cxn modelId="{3975CDA0-BDFC-4929-A947-ADF91538745C}" srcId="{E037D53D-D270-4142-8D71-CBF16E0500B9}" destId="{551437C9-BD99-4472-B04A-DB7E96D328DF}" srcOrd="0" destOrd="0" parTransId="{01BCEFE3-699E-41A3-AF49-868C1C5F7DA7}" sibTransId="{3F697F2A-A8E1-48B7-B514-B7C3C3BAF110}"/>
    <dgm:cxn modelId="{339DD6A1-E9CF-42FA-8A21-54189DF730D8}" type="presOf" srcId="{88E7C0C2-720A-4607-A25D-96A4DE3CF5D7}" destId="{04EB1B5F-D8C3-492A-971B-359E1A7E8189}" srcOrd="0" destOrd="1" presId="urn:microsoft.com/office/officeart/2005/8/layout/hList2"/>
    <dgm:cxn modelId="{CF3274A2-EA5C-4348-8915-8E6BE2DC7E12}" srcId="{6512A6DA-31B2-4DD2-AFF3-006C77A64040}" destId="{E037D53D-D270-4142-8D71-CBF16E0500B9}" srcOrd="1" destOrd="0" parTransId="{C2531CCA-CA11-43C0-8CA0-9A540916284B}" sibTransId="{7ACFB19D-5410-4D2B-8295-F5BF0556DED0}"/>
    <dgm:cxn modelId="{EE28FBA5-74AD-42F8-9324-AA463B9CE88F}" srcId="{36947107-7E96-48D6-930C-C48B27739778}" destId="{5D5BA51B-DFAB-4480-9BBB-B1C7DBA7692B}" srcOrd="1" destOrd="0" parTransId="{55D4B974-1767-4FA2-A57F-4933A31F2071}" sibTransId="{BAC06A98-D2F4-4399-8467-9CBFC942955A}"/>
    <dgm:cxn modelId="{B280D6C8-068E-4F53-B54E-95AF035EFA0D}" type="presOf" srcId="{E037D53D-D270-4142-8D71-CBF16E0500B9}" destId="{76D8F841-53E6-40A2-8FFE-173C7AECEC08}" srcOrd="0" destOrd="0" presId="urn:microsoft.com/office/officeart/2005/8/layout/hList2"/>
    <dgm:cxn modelId="{2CC1DCC8-7BA8-48F9-968C-5D694BAF094A}" srcId="{E037D53D-D270-4142-8D71-CBF16E0500B9}" destId="{88E7C0C2-720A-4607-A25D-96A4DE3CF5D7}" srcOrd="1" destOrd="0" parTransId="{9C16D12C-AA87-46A1-8470-75C65D209AD4}" sibTransId="{CDCD0FAE-35F0-4066-A320-1824BEA79357}"/>
    <dgm:cxn modelId="{8DBDF8CA-B950-42BD-A328-F4D0776A79EE}" type="presOf" srcId="{551437C9-BD99-4472-B04A-DB7E96D328DF}" destId="{04EB1B5F-D8C3-492A-971B-359E1A7E8189}" srcOrd="0" destOrd="0" presId="urn:microsoft.com/office/officeart/2005/8/layout/hList2"/>
    <dgm:cxn modelId="{136D6CD2-1324-4FE6-B4F3-88F65F3CF0A8}" type="presOf" srcId="{A9D56175-B5EF-4DB2-9A19-AC18F4F46748}" destId="{04EB1B5F-D8C3-492A-971B-359E1A7E8189}" srcOrd="0" destOrd="3" presId="urn:microsoft.com/office/officeart/2005/8/layout/hList2"/>
    <dgm:cxn modelId="{691FB4D6-4D09-42F8-9057-E5BF3CA2D230}" srcId="{E037D53D-D270-4142-8D71-CBF16E0500B9}" destId="{A9D56175-B5EF-4DB2-9A19-AC18F4F46748}" srcOrd="3" destOrd="0" parTransId="{B002E162-032A-45A9-A5BE-AF2A4AFCF33D}" sibTransId="{93D87E67-A791-40A8-A766-27FBF5D4BAB3}"/>
    <dgm:cxn modelId="{E0D5BBDE-E76A-4868-A625-B06E95B1B927}" srcId="{36947107-7E96-48D6-930C-C48B27739778}" destId="{DF00F022-9C64-4E9C-84CF-868DF71E8555}" srcOrd="0" destOrd="0" parTransId="{D93AFB32-6A90-4903-9265-D3F4C40DC47E}" sibTransId="{5F60D42B-AE93-43DD-8FE8-1727F1E1B95A}"/>
    <dgm:cxn modelId="{2F391EFD-E923-45ED-87FE-EA783464A3F9}" srcId="{6512A6DA-31B2-4DD2-AFF3-006C77A64040}" destId="{150CCB5C-205B-40E7-BB26-7F539B5D85B4}" srcOrd="2" destOrd="0" parTransId="{B4E0FB0C-850D-4F2E-804F-D57B6FAFDC6D}" sibTransId="{88094B68-F06E-433B-9162-72335BDCA6EE}"/>
    <dgm:cxn modelId="{D9A77BA9-7728-4AAD-A265-E9CB4CED07A0}" type="presParOf" srcId="{184F6C05-036D-4A02-8263-94F67B21DA25}" destId="{63C97A10-E226-4D13-95C5-03E2711F2375}" srcOrd="0" destOrd="0" presId="urn:microsoft.com/office/officeart/2005/8/layout/hList2"/>
    <dgm:cxn modelId="{1607ED26-C27B-4759-BA77-C3DE188E1365}" type="presParOf" srcId="{63C97A10-E226-4D13-95C5-03E2711F2375}" destId="{12753446-0D59-4F5F-9291-4CA5013BF677}" srcOrd="0" destOrd="0" presId="urn:microsoft.com/office/officeart/2005/8/layout/hList2"/>
    <dgm:cxn modelId="{E27FEB54-F2EB-4BD3-891F-98FA864CFB6A}" type="presParOf" srcId="{63C97A10-E226-4D13-95C5-03E2711F2375}" destId="{192CDD30-4269-4E29-9CCA-433CDC7CBEF4}" srcOrd="1" destOrd="0" presId="urn:microsoft.com/office/officeart/2005/8/layout/hList2"/>
    <dgm:cxn modelId="{07387AD2-E325-4463-8E5F-6B2162410782}" type="presParOf" srcId="{63C97A10-E226-4D13-95C5-03E2711F2375}" destId="{0B4E05DE-AFEF-4EE5-A41C-BB2B84B2F9A7}" srcOrd="2" destOrd="0" presId="urn:microsoft.com/office/officeart/2005/8/layout/hList2"/>
    <dgm:cxn modelId="{D2787CB2-2C8D-4D09-A2E5-0AF167592C0B}" type="presParOf" srcId="{184F6C05-036D-4A02-8263-94F67B21DA25}" destId="{227BA17F-2AF0-4FF7-9341-5FDD09A596A2}" srcOrd="1" destOrd="0" presId="urn:microsoft.com/office/officeart/2005/8/layout/hList2"/>
    <dgm:cxn modelId="{60AEE18A-088C-46BD-BD95-628DE8BA100B}" type="presParOf" srcId="{184F6C05-036D-4A02-8263-94F67B21DA25}" destId="{D7BA063A-FBE8-479A-B283-CB00CD356D9F}" srcOrd="2" destOrd="0" presId="urn:microsoft.com/office/officeart/2005/8/layout/hList2"/>
    <dgm:cxn modelId="{1FC5EBD3-1FBC-454D-BCAF-C063FE64FA92}" type="presParOf" srcId="{D7BA063A-FBE8-479A-B283-CB00CD356D9F}" destId="{401727A8-9535-4C1A-9B3F-F980153CDA8B}" srcOrd="0" destOrd="0" presId="urn:microsoft.com/office/officeart/2005/8/layout/hList2"/>
    <dgm:cxn modelId="{9E43DEE0-5332-45B6-A74F-E5DD1C374BE7}" type="presParOf" srcId="{D7BA063A-FBE8-479A-B283-CB00CD356D9F}" destId="{04EB1B5F-D8C3-492A-971B-359E1A7E8189}" srcOrd="1" destOrd="0" presId="urn:microsoft.com/office/officeart/2005/8/layout/hList2"/>
    <dgm:cxn modelId="{26C080B9-566D-4F6A-A72C-AFBA2BFA4BC5}" type="presParOf" srcId="{D7BA063A-FBE8-479A-B283-CB00CD356D9F}" destId="{76D8F841-53E6-40A2-8FFE-173C7AECEC08}" srcOrd="2" destOrd="0" presId="urn:microsoft.com/office/officeart/2005/8/layout/hList2"/>
    <dgm:cxn modelId="{15B64134-F801-4EBA-8381-FC23834CDE52}" type="presParOf" srcId="{184F6C05-036D-4A02-8263-94F67B21DA25}" destId="{2028AFB6-8763-4BAF-BAC8-67C0DC0F4AB5}" srcOrd="3" destOrd="0" presId="urn:microsoft.com/office/officeart/2005/8/layout/hList2"/>
    <dgm:cxn modelId="{F90D6D0E-193E-4AE2-86CC-E809A2449C8B}" type="presParOf" srcId="{184F6C05-036D-4A02-8263-94F67B21DA25}" destId="{A77F1328-7713-4CAC-BF6B-9918CAF7EF13}" srcOrd="4" destOrd="0" presId="urn:microsoft.com/office/officeart/2005/8/layout/hList2"/>
    <dgm:cxn modelId="{F920770E-3E0B-4A7C-8F28-A1B3C844AC4E}" type="presParOf" srcId="{A77F1328-7713-4CAC-BF6B-9918CAF7EF13}" destId="{906F9D3A-941C-4B53-A21C-03399F099E09}" srcOrd="0" destOrd="0" presId="urn:microsoft.com/office/officeart/2005/8/layout/hList2"/>
    <dgm:cxn modelId="{3299412F-6CFC-4FA4-967A-FCA007739F3F}" type="presParOf" srcId="{A77F1328-7713-4CAC-BF6B-9918CAF7EF13}" destId="{FA6602FF-12C8-409C-BE72-3865D478E367}" srcOrd="1" destOrd="0" presId="urn:microsoft.com/office/officeart/2005/8/layout/hList2"/>
    <dgm:cxn modelId="{27C9E4F1-1D5F-4812-A335-774644DFD8CD}" type="presParOf" srcId="{A77F1328-7713-4CAC-BF6B-9918CAF7EF13}" destId="{62D016E8-2C76-42B4-8A27-142DF5FC3E8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B76D4-9376-46A7-BB81-F9D6BC48A9E5}">
      <dsp:nvSpPr>
        <dsp:cNvPr id="0" name=""/>
        <dsp:cNvSpPr/>
      </dsp:nvSpPr>
      <dsp:spPr>
        <a:xfrm rot="5400000">
          <a:off x="-275454" y="278031"/>
          <a:ext cx="1836365" cy="12854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 rot="-5400000">
        <a:off x="2" y="645304"/>
        <a:ext cx="1285455" cy="550910"/>
      </dsp:txXfrm>
    </dsp:sp>
    <dsp:sp modelId="{27B6A3EB-BF56-4170-8EBC-CFF24D205ACD}">
      <dsp:nvSpPr>
        <dsp:cNvPr id="0" name=""/>
        <dsp:cNvSpPr/>
      </dsp:nvSpPr>
      <dsp:spPr>
        <a:xfrm rot="5400000">
          <a:off x="4644896" y="-3356863"/>
          <a:ext cx="1193637" cy="79125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Dati</a:t>
          </a:r>
          <a:r>
            <a:rPr lang="en-US" sz="3400" kern="1200" dirty="0"/>
            <a:t> di </a:t>
          </a:r>
          <a:r>
            <a:rPr lang="en-US" sz="3400" kern="1200" dirty="0" err="1"/>
            <a:t>produzione</a:t>
          </a:r>
          <a:r>
            <a:rPr lang="en-US" sz="3400" kern="1200" dirty="0"/>
            <a:t> in </a:t>
          </a:r>
          <a:r>
            <a:rPr lang="en-US" sz="3400" kern="1200" dirty="0" err="1"/>
            <a:t>ambienti</a:t>
          </a:r>
          <a:r>
            <a:rPr lang="en-US" sz="3400" kern="1200" dirty="0"/>
            <a:t> di test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Provare</a:t>
          </a:r>
          <a:r>
            <a:rPr lang="en-US" sz="3400" kern="1200" dirty="0"/>
            <a:t> </a:t>
          </a:r>
          <a:r>
            <a:rPr lang="en-US" sz="3400" kern="1200" dirty="0" err="1"/>
            <a:t>casi</a:t>
          </a:r>
          <a:r>
            <a:rPr lang="en-US" sz="3400" kern="1200" dirty="0"/>
            <a:t> </a:t>
          </a:r>
          <a:r>
            <a:rPr lang="en-US" sz="3400" kern="1200" dirty="0" err="1"/>
            <a:t>limite</a:t>
          </a:r>
          <a:r>
            <a:rPr lang="en-US" sz="3400" kern="1200" dirty="0"/>
            <a:t> e </a:t>
          </a:r>
          <a:r>
            <a:rPr lang="en-US" sz="3400" kern="1200" dirty="0" err="1"/>
            <a:t>rieseguire</a:t>
          </a:r>
          <a:r>
            <a:rPr lang="en-US" sz="3400" kern="1200" dirty="0"/>
            <a:t> </a:t>
          </a:r>
          <a:r>
            <a:rPr lang="en-US" sz="3400" kern="1200" dirty="0" err="1"/>
            <a:t>codice</a:t>
          </a:r>
          <a:endParaRPr lang="en-US" sz="3400" kern="1200" dirty="0"/>
        </a:p>
      </dsp:txBody>
      <dsp:txXfrm rot="-5400000">
        <a:off x="1285456" y="60846"/>
        <a:ext cx="7854250" cy="1077099"/>
      </dsp:txXfrm>
    </dsp:sp>
    <dsp:sp modelId="{6B9DFA8B-C929-4247-B136-77DCF171515A}">
      <dsp:nvSpPr>
        <dsp:cNvPr id="0" name=""/>
        <dsp:cNvSpPr/>
      </dsp:nvSpPr>
      <dsp:spPr>
        <a:xfrm rot="5400000">
          <a:off x="-275454" y="1922672"/>
          <a:ext cx="1836365" cy="12854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Scope</a:t>
          </a:r>
        </a:p>
      </dsp:txBody>
      <dsp:txXfrm rot="-5400000">
        <a:off x="2" y="2289945"/>
        <a:ext cx="1285455" cy="550910"/>
      </dsp:txXfrm>
    </dsp:sp>
    <dsp:sp modelId="{7ABC5721-26BF-4F25-8123-21CE36141800}">
      <dsp:nvSpPr>
        <dsp:cNvPr id="0" name=""/>
        <dsp:cNvSpPr/>
      </dsp:nvSpPr>
      <dsp:spPr>
        <a:xfrm rot="5400000">
          <a:off x="4644896" y="-1712223"/>
          <a:ext cx="1193637" cy="79125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Testare</a:t>
          </a:r>
          <a:r>
            <a:rPr lang="en-US" sz="3400" kern="1200" dirty="0"/>
            <a:t> in </a:t>
          </a:r>
          <a:r>
            <a:rPr lang="en-US" sz="3400" kern="1200" dirty="0" err="1"/>
            <a:t>maniera</a:t>
          </a:r>
          <a:r>
            <a:rPr lang="en-US" sz="3400" kern="1200" dirty="0"/>
            <a:t> </a:t>
          </a:r>
          <a:r>
            <a:rPr lang="en-US" sz="3400" kern="1200" dirty="0" err="1"/>
            <a:t>isolata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Testare</a:t>
          </a:r>
          <a:r>
            <a:rPr lang="en-US" sz="3400" kern="1200" dirty="0"/>
            <a:t> </a:t>
          </a:r>
          <a:r>
            <a:rPr lang="en-US" sz="3400" kern="1200" dirty="0" err="1"/>
            <a:t>più</a:t>
          </a:r>
          <a:r>
            <a:rPr lang="en-US" sz="3400" kern="1200" dirty="0"/>
            <a:t> volte</a:t>
          </a:r>
        </a:p>
      </dsp:txBody>
      <dsp:txXfrm rot="-5400000">
        <a:off x="1285456" y="1705486"/>
        <a:ext cx="7854250" cy="1077099"/>
      </dsp:txXfrm>
    </dsp:sp>
    <dsp:sp modelId="{234D7270-0CB0-4F34-8BC1-D646C422917D}">
      <dsp:nvSpPr>
        <dsp:cNvPr id="0" name=""/>
        <dsp:cNvSpPr/>
      </dsp:nvSpPr>
      <dsp:spPr>
        <a:xfrm rot="5400000">
          <a:off x="-275454" y="3567312"/>
          <a:ext cx="1836365" cy="12854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Feedback</a:t>
          </a:r>
        </a:p>
      </dsp:txBody>
      <dsp:txXfrm rot="-5400000">
        <a:off x="2" y="3934585"/>
        <a:ext cx="1285455" cy="550910"/>
      </dsp:txXfrm>
    </dsp:sp>
    <dsp:sp modelId="{859985DC-F348-4B4B-B7F2-014E09507FD7}">
      <dsp:nvSpPr>
        <dsp:cNvPr id="0" name=""/>
        <dsp:cNvSpPr/>
      </dsp:nvSpPr>
      <dsp:spPr>
        <a:xfrm rot="5400000">
          <a:off x="4644896" y="-67583"/>
          <a:ext cx="1193637" cy="79125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Risparmiare</a:t>
          </a:r>
          <a:r>
            <a:rPr lang="en-US" sz="3400" kern="1200" dirty="0"/>
            <a:t> tempo DBA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Investire</a:t>
          </a:r>
          <a:r>
            <a:rPr lang="en-US" sz="3400" kern="1200" dirty="0"/>
            <a:t> tempo QA/Test</a:t>
          </a:r>
        </a:p>
      </dsp:txBody>
      <dsp:txXfrm rot="-5400000">
        <a:off x="1285456" y="3350126"/>
        <a:ext cx="7854250" cy="107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E05DE-AFEF-4EE5-A41C-BB2B84B2F9A7}">
      <dsp:nvSpPr>
        <dsp:cNvPr id="0" name=""/>
        <dsp:cNvSpPr/>
      </dsp:nvSpPr>
      <dsp:spPr>
        <a:xfrm rot="16200000">
          <a:off x="-1720977" y="2636214"/>
          <a:ext cx="4002023" cy="44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0343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Development</a:t>
          </a:r>
        </a:p>
      </dsp:txBody>
      <dsp:txXfrm>
        <a:off x="-1720977" y="2636214"/>
        <a:ext cx="4002023" cy="442593"/>
      </dsp:txXfrm>
    </dsp:sp>
    <dsp:sp modelId="{192CDD30-4269-4E29-9CCA-433CDC7CBEF4}">
      <dsp:nvSpPr>
        <dsp:cNvPr id="0" name=""/>
        <dsp:cNvSpPr/>
      </dsp:nvSpPr>
      <dsp:spPr>
        <a:xfrm>
          <a:off x="501330" y="856499"/>
          <a:ext cx="2204584" cy="40020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390343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Features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Changes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Push/</a:t>
          </a:r>
          <a:r>
            <a:rPr lang="en-US" sz="2200" kern="1200" dirty="0" err="1"/>
            <a:t>Checkin</a:t>
          </a:r>
          <a:endParaRPr lang="en-US" sz="2200" kern="1200" dirty="0"/>
        </a:p>
      </dsp:txBody>
      <dsp:txXfrm>
        <a:off x="501330" y="856499"/>
        <a:ext cx="2204584" cy="4002024"/>
      </dsp:txXfrm>
    </dsp:sp>
    <dsp:sp modelId="{12753446-0D59-4F5F-9291-4CA5013BF677}">
      <dsp:nvSpPr>
        <dsp:cNvPr id="0" name=""/>
        <dsp:cNvSpPr/>
      </dsp:nvSpPr>
      <dsp:spPr>
        <a:xfrm>
          <a:off x="58737" y="272276"/>
          <a:ext cx="885186" cy="885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8F841-53E6-40A2-8FFE-173C7AECEC08}">
      <dsp:nvSpPr>
        <dsp:cNvPr id="0" name=""/>
        <dsp:cNvSpPr/>
      </dsp:nvSpPr>
      <dsp:spPr>
        <a:xfrm rot="16200000">
          <a:off x="1495683" y="2636214"/>
          <a:ext cx="4002023" cy="44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0343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Build server</a:t>
          </a:r>
        </a:p>
      </dsp:txBody>
      <dsp:txXfrm>
        <a:off x="1495683" y="2636214"/>
        <a:ext cx="4002023" cy="442593"/>
      </dsp:txXfrm>
    </dsp:sp>
    <dsp:sp modelId="{04EB1B5F-D8C3-492A-971B-359E1A7E8189}">
      <dsp:nvSpPr>
        <dsp:cNvPr id="0" name=""/>
        <dsp:cNvSpPr/>
      </dsp:nvSpPr>
      <dsp:spPr>
        <a:xfrm>
          <a:off x="3717992" y="856499"/>
          <a:ext cx="2204584" cy="40020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390343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Trigger/Build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Unit tests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FFFF00"/>
              </a:solidFill>
            </a:rPr>
            <a:t>Provisioning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FFFF00"/>
              </a:solidFill>
            </a:rPr>
            <a:t>Integration tests</a:t>
          </a:r>
        </a:p>
      </dsp:txBody>
      <dsp:txXfrm>
        <a:off x="3717992" y="856499"/>
        <a:ext cx="2204584" cy="4002024"/>
      </dsp:txXfrm>
    </dsp:sp>
    <dsp:sp modelId="{401727A8-9535-4C1A-9B3F-F980153CDA8B}">
      <dsp:nvSpPr>
        <dsp:cNvPr id="0" name=""/>
        <dsp:cNvSpPr/>
      </dsp:nvSpPr>
      <dsp:spPr>
        <a:xfrm>
          <a:off x="3275398" y="272276"/>
          <a:ext cx="885186" cy="885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016E8-2C76-42B4-8A27-142DF5FC3E80}">
      <dsp:nvSpPr>
        <dsp:cNvPr id="0" name=""/>
        <dsp:cNvSpPr/>
      </dsp:nvSpPr>
      <dsp:spPr>
        <a:xfrm rot="16200000">
          <a:off x="4712344" y="2636214"/>
          <a:ext cx="4002023" cy="44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0343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Relese</a:t>
          </a:r>
          <a:endParaRPr lang="en-US" sz="3100" kern="1200" dirty="0"/>
        </a:p>
      </dsp:txBody>
      <dsp:txXfrm>
        <a:off x="4712344" y="2636214"/>
        <a:ext cx="4002023" cy="442593"/>
      </dsp:txXfrm>
    </dsp:sp>
    <dsp:sp modelId="{FA6602FF-12C8-409C-BE72-3865D478E367}">
      <dsp:nvSpPr>
        <dsp:cNvPr id="0" name=""/>
        <dsp:cNvSpPr/>
      </dsp:nvSpPr>
      <dsp:spPr>
        <a:xfrm>
          <a:off x="6934653" y="856499"/>
          <a:ext cx="2204584" cy="40020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390343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Deploy automation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FFFF00"/>
              </a:solidFill>
            </a:rPr>
            <a:t>Provisioning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FFFF00"/>
              </a:solidFill>
            </a:rPr>
            <a:t>Test deploy scripts</a:t>
          </a:r>
        </a:p>
      </dsp:txBody>
      <dsp:txXfrm>
        <a:off x="6934653" y="856499"/>
        <a:ext cx="2204584" cy="4002024"/>
      </dsp:txXfrm>
    </dsp:sp>
    <dsp:sp modelId="{906F9D3A-941C-4B53-A21C-03399F099E09}">
      <dsp:nvSpPr>
        <dsp:cNvPr id="0" name=""/>
        <dsp:cNvSpPr/>
      </dsp:nvSpPr>
      <dsp:spPr>
        <a:xfrm>
          <a:off x="6492060" y="272276"/>
          <a:ext cx="885186" cy="885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2020/01/16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2020/01/15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52.178.95.91:14145/dashboard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http://52.178.95.91:14145/dashboard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840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249" y="2993746"/>
            <a:ext cx="906299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4400" b="1" cap="sm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AE6AADC-E853-43DD-9EAA-6E53A2C2518D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B6DAA9-26F6-439A-BBEF-B0DC696F21A9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AF8E4D-D87A-43FE-B19E-E46CE10E46D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B2334D-3CE5-43BC-8338-CFC23DF92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1"/>
          <a:stretch/>
        </p:blipFill>
        <p:spPr>
          <a:xfrm>
            <a:off x="9980475" y="0"/>
            <a:ext cx="2211525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158EBA3-AAC1-4117-9242-75BF91C2F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4448" y="260987"/>
            <a:ext cx="2906665" cy="14399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949C5D2-CDFB-4054-A6F9-E748A83FC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0" y="477234"/>
            <a:ext cx="3147543" cy="720000"/>
          </a:xfrm>
          <a:prstGeom prst="rect">
            <a:avLst/>
          </a:prstGeom>
        </p:spPr>
      </p:pic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876C291E-148C-45EF-9629-6E87ACCA4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8973" y="4845241"/>
            <a:ext cx="9062990" cy="1298384"/>
          </a:xfrm>
        </p:spPr>
        <p:txBody>
          <a:bodyPr/>
          <a:lstStyle>
            <a:lvl1pPr marL="0" indent="0" algn="r">
              <a:buNone/>
              <a:defRPr sz="2400" b="0" i="1" baseline="0"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it-IT" dirty="0"/>
              <a:t>Speaker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D1075F7-CEAA-49E6-B255-7345B0F17E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65" y="-56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538E08D-0922-4094-847D-141647308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9377AD-F723-46A9-81CA-5298CD6A7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A92AC6-0D0E-4057-8FB6-6301BFDE7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6A08EB3-6E59-4682-9109-4F12625DA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B8D979D-96ED-4FA8-8B13-06F69EA18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E1A75B-BDE5-441A-8FD0-BDE16095A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BE2D97-7D4A-4982-B222-ABE7DFC77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B7B05F-1E7E-4C09-AD43-C0F362855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CB13A7-BC3E-442E-92CD-67D1A7EAB4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BC7A1135-10E1-4F43-A468-AB5D629D0941}"/>
              </a:ext>
            </a:extLst>
          </p:cNvPr>
          <p:cNvGrpSpPr/>
          <p:nvPr userDrawn="1"/>
        </p:nvGrpSpPr>
        <p:grpSpPr>
          <a:xfrm>
            <a:off x="2216491" y="1553215"/>
            <a:ext cx="6472258" cy="5415014"/>
            <a:chOff x="2483614" y="1164776"/>
            <a:chExt cx="6472258" cy="5415014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9AD9595-C1A5-4337-A659-CB074BF2EA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614" y="5139790"/>
              <a:ext cx="6472258" cy="14400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5923E6F2-6119-4B14-95AD-DB2EC6DC7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433" y="1164776"/>
              <a:ext cx="1992620" cy="2160000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3C27AE71-5DB6-4457-972B-9604BA88F1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567" y="3512283"/>
              <a:ext cx="5082353" cy="1440000"/>
            </a:xfrm>
            <a:prstGeom prst="rect">
              <a:avLst/>
            </a:prstGeom>
          </p:spPr>
        </p:pic>
      </p:grpSp>
      <p:sp>
        <p:nvSpPr>
          <p:cNvPr id="4" name="Rectangle 7">
            <a:extLst>
              <a:ext uri="{FF2B5EF4-FFF2-40B4-BE49-F238E27FC236}">
                <a16:creationId xmlns:a16="http://schemas.microsoft.com/office/drawing/2014/main" id="{CAE6AADC-E853-43DD-9EAA-6E53A2C2518D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B6DAA9-26F6-439A-BBEF-B0DC696F21A9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AF8E4D-D87A-43FE-B19E-E46CE10E46D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B2334D-3CE5-43BC-8338-CFC23DF92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1"/>
          <a:stretch/>
        </p:blipFill>
        <p:spPr>
          <a:xfrm>
            <a:off x="9980475" y="0"/>
            <a:ext cx="2211525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158EBA3-AAC1-4117-9242-75BF91C2F0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4448" y="260987"/>
            <a:ext cx="2906665" cy="14399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949C5D2-CDFB-4054-A6F9-E748A83FC1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0" y="477234"/>
            <a:ext cx="3147543" cy="7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E4E853A-9D78-4F59-A9B2-C58C5803E49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65" y="-56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1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94924B-F9CC-4D07-8CC1-81F3710EE7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512000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68600" y="1512897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B489A-09B8-45B7-A33F-EEA33CC922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53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D52F48-98FF-4E39-B565-349D98222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67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40745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07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367CE5-90CD-4134-8B6A-48E76E916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2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ED084-FC04-4AAA-AFDB-6F484D28F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0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538E08D-0922-4094-847D-141647308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71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9377AD-F723-46A9-81CA-5298CD6A7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8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083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A92AC6-0D0E-4057-8FB6-6301BFDE7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D3AFFA3-3D20-4119-ACD8-27DFEE4AE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6A08EB3-6E59-4682-9109-4F12625DA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64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B8D979D-96ED-4FA8-8B13-06F69EA18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64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E1A75B-BDE5-441A-8FD0-BDE16095A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22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403333-0067-45AF-A9B0-4CA938947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6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7C9C04-58A2-4C17-A319-3B60AD0C0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81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DC17A4-A9E9-44A3-A935-B0F95C9DD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412" y="181926"/>
            <a:ext cx="14522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512000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68600" y="1512897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9591BC-365D-41BC-B2E3-646FFE2F3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D52F48-98FF-4E39-B565-349D98222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rgbClr val="40AB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Mail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Blog</a:t>
            </a:r>
            <a:endParaRPr lang="en-ZA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C294083-764B-4118-B10A-9FD6E183F8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1"/>
          <a:stretch/>
        </p:blipFill>
        <p:spPr>
          <a:xfrm>
            <a:off x="9980475" y="0"/>
            <a:ext cx="2211525" cy="6858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2C60FF4-3E39-48BB-BFFA-2E0D3D92E7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680A72D-D27C-4DBD-A83A-CDA0ECE1B2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0" y="477234"/>
            <a:ext cx="3147543" cy="720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5F46914-A212-4D00-B65E-31661763A6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65" y="-56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367CE5-90CD-4134-8B6A-48E76E916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ED084-FC04-4AAA-AFDB-6F484D28F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2748" y="181926"/>
            <a:ext cx="145333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792AEA-7280-48D4-8C54-823E2FE34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1"/>
          <a:stretch/>
        </p:blipFill>
        <p:spPr>
          <a:xfrm>
            <a:off x="9980475" y="0"/>
            <a:ext cx="2211525" cy="685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A719E5-2B85-44C2-A72F-DDBE5E60C5E8}"/>
              </a:ext>
            </a:extLst>
          </p:cNvPr>
          <p:cNvSpPr txBox="1"/>
          <p:nvPr userDrawn="1"/>
        </p:nvSpPr>
        <p:spPr>
          <a:xfrm>
            <a:off x="10859303" y="6394198"/>
            <a:ext cx="126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>
                <a:latin typeface="+mn-lt"/>
                <a:cs typeface="Arial" panose="020B0604020202020204" pitchFamily="34" charset="0"/>
              </a:rPr>
              <a:t>#DOAW20</a:t>
            </a:r>
            <a:endParaRPr lang="it-IT" sz="2000" baseline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58" r:id="rId3"/>
    <p:sldLayoutId id="2147483665" r:id="rId4"/>
    <p:sldLayoutId id="2147483659" r:id="rId5"/>
    <p:sldLayoutId id="2147483660" r:id="rId6"/>
    <p:sldLayoutId id="2147483664" r:id="rId7"/>
    <p:sldLayoutId id="2147483650" r:id="rId8"/>
    <p:sldLayoutId id="2147483656" r:id="rId9"/>
    <p:sldLayoutId id="2147483657" r:id="rId10"/>
    <p:sldLayoutId id="2147483654" r:id="rId11"/>
    <p:sldLayoutId id="2147483672" r:id="rId12"/>
    <p:sldLayoutId id="2147483666" r:id="rId13"/>
    <p:sldLayoutId id="2147483667" r:id="rId14"/>
    <p:sldLayoutId id="2147483668" r:id="rId15"/>
    <p:sldLayoutId id="2147483673" r:id="rId16"/>
    <p:sldLayoutId id="2147483675" r:id="rId17"/>
    <p:sldLayoutId id="2147483669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11016962" cy="672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1037"/>
            <a:ext cx="11086236" cy="66963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-1" y="0"/>
            <a:ext cx="11086237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792AEA-7280-48D4-8C54-823E2FE34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>
          <a:xfrm>
            <a:off x="11086237" y="0"/>
            <a:ext cx="1105763" cy="685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A719E5-2B85-44C2-A72F-DDBE5E60C5E8}"/>
              </a:ext>
            </a:extLst>
          </p:cNvPr>
          <p:cNvSpPr txBox="1"/>
          <p:nvPr userDrawn="1"/>
        </p:nvSpPr>
        <p:spPr>
          <a:xfrm>
            <a:off x="11086236" y="6388791"/>
            <a:ext cx="104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+mn-lt"/>
                <a:cs typeface="Arial" panose="020B0604020202020204" pitchFamily="34" charset="0"/>
              </a:rPr>
              <a:t>#DOAW20</a:t>
            </a:r>
            <a:endParaRPr lang="it-IT" sz="1600" baseline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9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:port/dashboard/getting-star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hub/product-learning/sql-clone/unwrapping-unboxing-and-installing-sql-clone" TargetMode="External"/><Relationship Id="rId3" Type="http://schemas.openxmlformats.org/officeDocument/2006/relationships/hyperlink" Target="https://technet.microsoft.com/en-us/library/cc720381(v=ws.10).aspx" TargetMode="External"/><Relationship Id="rId7" Type="http://schemas.openxmlformats.org/officeDocument/2006/relationships/hyperlink" Target="https://docs.microsoft.com/en-us/azure/devops/pipelines/agents/hosted?view=azure-devops" TargetMode="External"/><Relationship Id="rId2" Type="http://schemas.openxmlformats.org/officeDocument/2006/relationships/hyperlink" Target="https://msdn.microsoft.com/en-us/library/windows/desktop/bb968832(v=vs.85).asp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microsoft.com/en-us/azure/devops/pipelines/library/service-endpoints?view=azure-devops&amp;tabs=yaml" TargetMode="External"/><Relationship Id="rId5" Type="http://schemas.openxmlformats.org/officeDocument/2006/relationships/hyperlink" Target="https://www.youtube.com/watch?v=fVbmUZ6FhEc" TargetMode="External"/><Relationship Id="rId4" Type="http://schemas.openxmlformats.org/officeDocument/2006/relationships/hyperlink" Target="https://www.brentozar.com/archive/2015/10/how-to-download-the-stack-overflow-database-via-bittorrent/" TargetMode="External"/><Relationship Id="rId9" Type="http://schemas.openxmlformats.org/officeDocument/2006/relationships/hyperlink" Target="https://documentation.red-gate.com/clone4/faq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9D50EA8-E8C2-4938-8F7E-9106869EA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Dalla produzione alla QA</a:t>
            </a:r>
            <a:br>
              <a:rPr lang="it-IT" dirty="0"/>
            </a:br>
            <a:r>
              <a:rPr lang="it-IT" sz="3400" dirty="0"/>
              <a:t>il provisioning su SQL Server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5848CA-3397-4D56-9DAB-795626442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Alessandro Alpi</a:t>
            </a:r>
          </a:p>
          <a:p>
            <a:r>
              <a:rPr lang="it-IT" dirty="0"/>
              <a:t>Microsoft MVP Data Platform dal 2008</a:t>
            </a:r>
          </a:p>
          <a:p>
            <a:r>
              <a:rPr lang="it-IT" dirty="0"/>
              <a:t>CTO di Engage IT Services </a:t>
            </a:r>
            <a:r>
              <a:rPr lang="it-IT" dirty="0" err="1"/>
              <a:t>Srl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B3D54-AFD0-4DBF-A3A3-37AA1239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115" y="4668216"/>
            <a:ext cx="1503123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6FF05-E1E8-45DE-9CC9-008ACFD322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78" y="5365431"/>
            <a:ext cx="1092285" cy="7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2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METODI </a:t>
            </a:r>
            <a:r>
              <a:rPr lang="en-US" dirty="0" err="1"/>
              <a:t>Innovativi</a:t>
            </a:r>
            <a:r>
              <a:rPr lang="en-US" dirty="0"/>
              <a:t>, il database clone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Contro</a:t>
            </a:r>
            <a:endParaRPr lang="en-US" sz="3200" dirty="0"/>
          </a:p>
          <a:p>
            <a:pPr marL="266700" lvl="1" indent="0">
              <a:buNone/>
            </a:pPr>
            <a:r>
              <a:rPr lang="en-US" sz="2800" dirty="0" err="1"/>
              <a:t>Può</a:t>
            </a:r>
            <a:r>
              <a:rPr lang="en-US" sz="2800" dirty="0"/>
              <a:t> </a:t>
            </a:r>
            <a:r>
              <a:rPr lang="en-US" sz="2800" dirty="0" err="1"/>
              <a:t>servire</a:t>
            </a:r>
            <a:r>
              <a:rPr lang="en-US" sz="2800" dirty="0"/>
              <a:t> un tool</a:t>
            </a:r>
          </a:p>
          <a:p>
            <a:pPr marL="0" indent="-9525">
              <a:buNone/>
            </a:pPr>
            <a:r>
              <a:rPr lang="en-US" sz="3000" dirty="0"/>
              <a:t>Pro</a:t>
            </a:r>
          </a:p>
          <a:p>
            <a:pPr marL="276225" lvl="1" indent="-9525">
              <a:buNone/>
            </a:pPr>
            <a:r>
              <a:rPr lang="en-US" sz="2800" dirty="0" err="1"/>
              <a:t>Velocità</a:t>
            </a:r>
            <a:endParaRPr lang="en-US" sz="2800" dirty="0"/>
          </a:p>
          <a:p>
            <a:pPr marL="276225" lvl="1" indent="-9525">
              <a:buNone/>
            </a:pPr>
            <a:r>
              <a:rPr lang="en-US" sz="2800" dirty="0" err="1"/>
              <a:t>Risparmio</a:t>
            </a:r>
            <a:r>
              <a:rPr lang="en-US" sz="2800" dirty="0"/>
              <a:t> </a:t>
            </a:r>
            <a:r>
              <a:rPr lang="en-US" sz="2800" dirty="0" err="1"/>
              <a:t>spazio</a:t>
            </a:r>
            <a:endParaRPr lang="en-US" sz="2800" dirty="0"/>
          </a:p>
          <a:p>
            <a:pPr marL="276225" lvl="1" indent="-9525">
              <a:buNone/>
            </a:pPr>
            <a:r>
              <a:rPr lang="en-US" sz="2800" dirty="0" err="1"/>
              <a:t>Isolamento</a:t>
            </a:r>
            <a:endParaRPr lang="en-US" sz="2800" dirty="0"/>
          </a:p>
          <a:p>
            <a:pPr marL="276225" lvl="1" indent="-9525">
              <a:buNone/>
            </a:pPr>
            <a:r>
              <a:rPr lang="en-US" sz="2800" dirty="0" err="1"/>
              <a:t>Ripetibilità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44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CLONE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DBCC CLONEDATABASE</a:t>
            </a:r>
          </a:p>
          <a:p>
            <a:pPr marL="276225" lvl="1" indent="0">
              <a:buNone/>
            </a:pPr>
            <a:r>
              <a:rPr lang="en-US" sz="2600" dirty="0" err="1"/>
              <a:t>Copia</a:t>
            </a:r>
            <a:r>
              <a:rPr lang="en-US" sz="2600" dirty="0"/>
              <a:t> solo schema e </a:t>
            </a:r>
            <a:r>
              <a:rPr lang="en-US" sz="2600" dirty="0" err="1"/>
              <a:t>statistiche</a:t>
            </a:r>
            <a:r>
              <a:rPr lang="en-US" sz="2600" dirty="0"/>
              <a:t>, a </a:t>
            </a:r>
            <a:r>
              <a:rPr lang="en-US" sz="2600" dirty="0" err="1"/>
              <a:t>scopo</a:t>
            </a:r>
            <a:r>
              <a:rPr lang="en-US" sz="2600" dirty="0"/>
              <a:t> </a:t>
            </a:r>
            <a:r>
              <a:rPr lang="en-US" sz="2600" dirty="0" err="1"/>
              <a:t>diagnostico</a:t>
            </a:r>
            <a:endParaRPr lang="en-US" sz="2600" dirty="0"/>
          </a:p>
          <a:p>
            <a:pPr marL="276225" lvl="1" indent="0">
              <a:buNone/>
            </a:pPr>
            <a:r>
              <a:rPr lang="en-US" sz="2600" dirty="0" err="1"/>
              <a:t>Supportato</a:t>
            </a:r>
            <a:r>
              <a:rPr lang="en-US" sz="2600" dirty="0"/>
              <a:t> da 2014 SP2 e da 2016 SP1</a:t>
            </a:r>
          </a:p>
          <a:p>
            <a:pPr marL="276225" lvl="1" indent="0">
              <a:buNone/>
            </a:pPr>
            <a:r>
              <a:rPr lang="en-US" sz="2600" dirty="0"/>
              <a:t>Utile per </a:t>
            </a:r>
            <a:r>
              <a:rPr lang="en-US" sz="2600" dirty="0" err="1"/>
              <a:t>controllare</a:t>
            </a:r>
            <a:r>
              <a:rPr lang="en-US" sz="2600" dirty="0"/>
              <a:t> </a:t>
            </a:r>
            <a:r>
              <a:rPr lang="en-US" sz="2600" dirty="0" err="1"/>
              <a:t>prestazioni</a:t>
            </a:r>
            <a:r>
              <a:rPr lang="en-US" sz="2600" dirty="0"/>
              <a:t> query (Cardinality estimator)</a:t>
            </a:r>
          </a:p>
          <a:p>
            <a:pPr marL="0" indent="0">
              <a:buNone/>
            </a:pPr>
            <a:r>
              <a:rPr lang="en-US" sz="2800" dirty="0"/>
              <a:t>Database snapshot</a:t>
            </a:r>
          </a:p>
          <a:p>
            <a:pPr marL="276225" lvl="1" indent="0">
              <a:buNone/>
            </a:pPr>
            <a:r>
              <a:rPr lang="en-US" sz="2600" dirty="0" err="1"/>
              <a:t>Copia</a:t>
            </a:r>
            <a:r>
              <a:rPr lang="en-US" sz="2600" dirty="0"/>
              <a:t> di database Point in time</a:t>
            </a:r>
          </a:p>
          <a:p>
            <a:pPr marL="276225" lvl="1" indent="0">
              <a:buNone/>
            </a:pPr>
            <a:r>
              <a:rPr lang="en-US" sz="2600" dirty="0"/>
              <a:t>Legato ad un database (le </a:t>
            </a:r>
            <a:r>
              <a:rPr lang="en-US" sz="2600" dirty="0" err="1"/>
              <a:t>pagine</a:t>
            </a:r>
            <a:r>
              <a:rPr lang="en-US" sz="2600" dirty="0"/>
              <a:t> </a:t>
            </a:r>
            <a:r>
              <a:rPr lang="en-US" sz="2600" dirty="0" err="1"/>
              <a:t>che</a:t>
            </a:r>
            <a:r>
              <a:rPr lang="en-US" sz="2600" dirty="0"/>
              <a:t> </a:t>
            </a:r>
            <a:r>
              <a:rPr lang="en-US" sz="2600" dirty="0" err="1"/>
              <a:t>cambiano</a:t>
            </a:r>
            <a:r>
              <a:rPr lang="en-US" sz="2600" dirty="0"/>
              <a:t> sono “</a:t>
            </a:r>
            <a:r>
              <a:rPr lang="en-US" sz="2600" dirty="0" err="1"/>
              <a:t>nuove</a:t>
            </a:r>
            <a:r>
              <a:rPr lang="en-US" sz="2600" dirty="0"/>
              <a:t>”)</a:t>
            </a:r>
          </a:p>
          <a:p>
            <a:pPr marL="276225" lvl="1" indent="0">
              <a:buNone/>
            </a:pPr>
            <a:r>
              <a:rPr lang="en-US" sz="2600" dirty="0" err="1"/>
              <a:t>Scritture</a:t>
            </a:r>
            <a:r>
              <a:rPr lang="en-US" sz="2600" dirty="0"/>
              <a:t> </a:t>
            </a:r>
            <a:r>
              <a:rPr lang="en-US" sz="2600" dirty="0" err="1"/>
              <a:t>sul</a:t>
            </a:r>
            <a:r>
              <a:rPr lang="en-US" sz="2600" dirty="0"/>
              <a:t> database di </a:t>
            </a:r>
            <a:r>
              <a:rPr lang="en-US" sz="2600" dirty="0" err="1"/>
              <a:t>partenza</a:t>
            </a:r>
            <a:r>
              <a:rPr lang="en-US" sz="2600" dirty="0"/>
              <a:t> a performance </a:t>
            </a:r>
            <a:r>
              <a:rPr lang="en-US" sz="2600" dirty="0" err="1"/>
              <a:t>degradate</a:t>
            </a:r>
            <a:endParaRPr lang="en-US" sz="2600" dirty="0"/>
          </a:p>
          <a:p>
            <a:pPr marL="276225" lvl="1" indent="0">
              <a:buNone/>
            </a:pPr>
            <a:r>
              <a:rPr lang="en-US" sz="2600" dirty="0" err="1"/>
              <a:t>Letture</a:t>
            </a:r>
            <a:r>
              <a:rPr lang="en-US" sz="2600" dirty="0"/>
              <a:t> con </a:t>
            </a:r>
            <a:r>
              <a:rPr lang="en-US" sz="2600" dirty="0" err="1"/>
              <a:t>maggiore</a:t>
            </a:r>
            <a:r>
              <a:rPr lang="en-US" sz="2600" dirty="0"/>
              <a:t> contention (versioning)</a:t>
            </a:r>
          </a:p>
        </p:txBody>
      </p:sp>
    </p:spTree>
    <p:extLst>
      <p:ext uri="{BB962C8B-B14F-4D97-AF65-F5344CB8AC3E}">
        <p14:creationId xmlns:p14="http://schemas.microsoft.com/office/powerpoint/2010/main" val="1179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CLONE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SQL Clone</a:t>
            </a:r>
          </a:p>
          <a:p>
            <a:pPr marL="276225" lvl="1" indent="0">
              <a:buNone/>
            </a:pPr>
            <a:r>
              <a:rPr lang="en-US" sz="2400" dirty="0"/>
              <a:t>Da SQL Server 2008 in poi</a:t>
            </a:r>
          </a:p>
          <a:p>
            <a:pPr marL="276225" lvl="1" indent="0">
              <a:buNone/>
            </a:pPr>
            <a:r>
              <a:rPr lang="en-US" sz="2600" dirty="0" err="1"/>
              <a:t>Completamente</a:t>
            </a:r>
            <a:r>
              <a:rPr lang="en-US" sz="2600" dirty="0"/>
              <a:t> </a:t>
            </a:r>
            <a:r>
              <a:rPr lang="en-US" sz="2600" dirty="0" err="1"/>
              <a:t>separato</a:t>
            </a:r>
            <a:r>
              <a:rPr lang="en-US" sz="2600" dirty="0"/>
              <a:t> dal database di </a:t>
            </a:r>
            <a:r>
              <a:rPr lang="en-US" sz="2600" dirty="0" err="1"/>
              <a:t>partenza</a:t>
            </a:r>
            <a:endParaRPr lang="en-US" sz="2600" dirty="0"/>
          </a:p>
          <a:p>
            <a:pPr marL="276225" lvl="1" indent="0">
              <a:buNone/>
            </a:pPr>
            <a:r>
              <a:rPr lang="en-US" sz="2600" dirty="0"/>
              <a:t>Basato su </a:t>
            </a:r>
            <a:r>
              <a:rPr lang="en-US" sz="2600" dirty="0" err="1"/>
              <a:t>virtualizzazione</a:t>
            </a:r>
            <a:r>
              <a:rPr lang="en-US" sz="2600" dirty="0"/>
              <a:t> per </a:t>
            </a:r>
            <a:r>
              <a:rPr lang="en-US" sz="2600" dirty="0" err="1"/>
              <a:t>risparmiare</a:t>
            </a:r>
            <a:r>
              <a:rPr lang="en-US" sz="2600" dirty="0"/>
              <a:t> </a:t>
            </a:r>
            <a:r>
              <a:rPr lang="en-US" sz="2600" dirty="0" err="1"/>
              <a:t>spazio</a:t>
            </a:r>
            <a:endParaRPr lang="en-US" sz="2600" dirty="0"/>
          </a:p>
          <a:p>
            <a:pPr marL="276225" lvl="1" indent="0">
              <a:buNone/>
            </a:pPr>
            <a:r>
              <a:rPr lang="en-US" sz="2600" dirty="0" err="1"/>
              <a:t>Copia</a:t>
            </a:r>
            <a:r>
              <a:rPr lang="en-US" sz="2600" dirty="0"/>
              <a:t> del database di </a:t>
            </a:r>
            <a:r>
              <a:rPr lang="en-US" sz="2600" dirty="0" err="1"/>
              <a:t>partenza</a:t>
            </a:r>
            <a:r>
              <a:rPr lang="en-US" sz="2600" dirty="0"/>
              <a:t> (</a:t>
            </a:r>
            <a:r>
              <a:rPr lang="en-US" sz="2600" dirty="0" err="1"/>
              <a:t>dati</a:t>
            </a:r>
            <a:r>
              <a:rPr lang="en-US" sz="2600" dirty="0"/>
              <a:t> </a:t>
            </a:r>
            <a:r>
              <a:rPr lang="en-US" sz="2600" dirty="0" err="1"/>
              <a:t>realistici</a:t>
            </a:r>
            <a:r>
              <a:rPr lang="en-US" sz="2600" dirty="0"/>
              <a:t> di “</a:t>
            </a:r>
            <a:r>
              <a:rPr lang="en-US" sz="2600" dirty="0" err="1"/>
              <a:t>produzione</a:t>
            </a:r>
            <a:r>
              <a:rPr lang="en-US" sz="2600" dirty="0"/>
              <a:t>”)</a:t>
            </a:r>
          </a:p>
          <a:p>
            <a:pPr marL="276225" lvl="1" indent="0">
              <a:buNone/>
            </a:pPr>
            <a:r>
              <a:rPr lang="en-US" sz="2600" dirty="0" err="1"/>
              <a:t>Nessuna</a:t>
            </a:r>
            <a:r>
              <a:rPr lang="en-US" sz="2600" dirty="0"/>
              <a:t> </a:t>
            </a:r>
            <a:r>
              <a:rPr lang="en-US" sz="2600" dirty="0" err="1"/>
              <a:t>dipendenza</a:t>
            </a:r>
            <a:endParaRPr lang="en-US" sz="2600" dirty="0"/>
          </a:p>
          <a:p>
            <a:pPr marL="276225" lvl="1" indent="0">
              <a:buNone/>
            </a:pPr>
            <a:r>
              <a:rPr lang="en-US" sz="2600" dirty="0" err="1"/>
              <a:t>Immediato</a:t>
            </a:r>
            <a:r>
              <a:rPr lang="en-US" sz="2600" dirty="0"/>
              <a:t> da </a:t>
            </a:r>
            <a:r>
              <a:rPr lang="en-US" sz="2600" dirty="0" err="1"/>
              <a:t>installare</a:t>
            </a:r>
            <a:r>
              <a:rPr lang="en-US" sz="2600" dirty="0"/>
              <a:t> e semplice da </a:t>
            </a:r>
            <a:r>
              <a:rPr lang="en-US" sz="2600" dirty="0" err="1"/>
              <a:t>automatizzare</a:t>
            </a:r>
            <a:endParaRPr lang="en-US" sz="2600" dirty="0"/>
          </a:p>
          <a:p>
            <a:pPr marL="276225" lvl="1" indent="0">
              <a:buNone/>
            </a:pPr>
            <a:r>
              <a:rPr lang="en-US" sz="2600" dirty="0"/>
              <a:t>Comodo per </a:t>
            </a:r>
            <a:r>
              <a:rPr lang="en-US" sz="2600" dirty="0" err="1"/>
              <a:t>gestire</a:t>
            </a:r>
            <a:r>
              <a:rPr lang="en-US" sz="2600" dirty="0"/>
              <a:t> </a:t>
            </a:r>
            <a:r>
              <a:rPr lang="en-US" sz="2600" dirty="0" err="1"/>
              <a:t>più</a:t>
            </a:r>
            <a:r>
              <a:rPr lang="en-US" sz="2600" dirty="0"/>
              <a:t> </a:t>
            </a:r>
            <a:r>
              <a:rPr lang="en-US" sz="2600" dirty="0" err="1"/>
              <a:t>istanze</a:t>
            </a:r>
            <a:r>
              <a:rPr lang="en-US" sz="2600" dirty="0"/>
              <a:t> (</a:t>
            </a:r>
            <a:r>
              <a:rPr lang="en-US" sz="2600" dirty="0" err="1"/>
              <a:t>webapp</a:t>
            </a:r>
            <a:r>
              <a:rPr lang="en-US" sz="2600" dirty="0"/>
              <a:t>)</a:t>
            </a:r>
          </a:p>
          <a:p>
            <a:pPr marL="276225" lvl="1" indent="0">
              <a:buNone/>
            </a:pPr>
            <a:r>
              <a:rPr lang="en-US" sz="2400" dirty="0" err="1"/>
              <a:t>Principale</a:t>
            </a:r>
            <a:r>
              <a:rPr lang="en-US" sz="2400" dirty="0"/>
              <a:t> </a:t>
            </a:r>
            <a:r>
              <a:rPr lang="en-US" sz="2400" dirty="0" err="1"/>
              <a:t>contro</a:t>
            </a:r>
            <a:r>
              <a:rPr lang="en-US" sz="2400" dirty="0"/>
              <a:t>: molto </a:t>
            </a:r>
            <a:r>
              <a:rPr lang="en-US" sz="2400" dirty="0" err="1"/>
              <a:t>costoso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46978-3936-4396-B2F3-DF405D88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1" y="4820474"/>
            <a:ext cx="9278377" cy="1669492"/>
          </a:xfrm>
          <a:prstGeom prst="rect">
            <a:avLst/>
          </a:prstGeom>
        </p:spPr>
      </p:pic>
      <p:pic>
        <p:nvPicPr>
          <p:cNvPr id="6146" name="Picture 2" descr="Risultato immagini per redgate sql clone icon&quot;">
            <a:extLst>
              <a:ext uri="{FF2B5EF4-FFF2-40B4-BE49-F238E27FC236}">
                <a16:creationId xmlns:a16="http://schemas.microsoft.com/office/drawing/2014/main" id="{95C741FE-78E0-4893-981A-F93ABCFD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23" y="1046375"/>
            <a:ext cx="764177" cy="7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5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Clone – </a:t>
            </a:r>
            <a:r>
              <a:rPr lang="en-US" dirty="0" err="1"/>
              <a:t>concetti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Data-Images</a:t>
            </a:r>
          </a:p>
          <a:p>
            <a:pPr marL="276225" lvl="1" indent="0">
              <a:buNone/>
            </a:pPr>
            <a:r>
              <a:rPr lang="en-US" sz="2400" dirty="0" err="1"/>
              <a:t>Copia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file MDF/NDF e LDF (full byte VHD)</a:t>
            </a:r>
          </a:p>
          <a:p>
            <a:pPr marL="276225" lvl="1" indent="0">
              <a:buNone/>
            </a:pP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creata</a:t>
            </a:r>
            <a:r>
              <a:rPr lang="en-US" sz="2400" dirty="0"/>
              <a:t> da un database live o da un backup file</a:t>
            </a:r>
          </a:p>
          <a:p>
            <a:pPr marL="276225" lvl="1" indent="0">
              <a:buNone/>
            </a:pPr>
            <a:r>
              <a:rPr lang="en-US" sz="2400" dirty="0"/>
              <a:t>Tempo </a:t>
            </a:r>
            <a:r>
              <a:rPr lang="en-US" sz="2400" dirty="0" err="1"/>
              <a:t>equivalente</a:t>
            </a:r>
            <a:r>
              <a:rPr lang="en-US" sz="2400" dirty="0"/>
              <a:t> a un restore</a:t>
            </a:r>
          </a:p>
          <a:p>
            <a:pPr marL="276225" lvl="1" indent="0">
              <a:buNone/>
            </a:pPr>
            <a:r>
              <a:rPr lang="en-US" sz="2400" dirty="0" err="1"/>
              <a:t>Generazione</a:t>
            </a:r>
            <a:r>
              <a:rPr lang="en-US" sz="2400" dirty="0"/>
              <a:t> </a:t>
            </a:r>
            <a:r>
              <a:rPr lang="en-US" sz="2400" dirty="0" err="1"/>
              <a:t>automatizzabile</a:t>
            </a:r>
            <a:endParaRPr lang="en-US" sz="2400" dirty="0"/>
          </a:p>
          <a:p>
            <a:pPr marL="276225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Clones</a:t>
            </a:r>
          </a:p>
          <a:p>
            <a:pPr marL="276225" lvl="1" indent="0">
              <a:buNone/>
            </a:pPr>
            <a:r>
              <a:rPr lang="en-US" sz="2400" dirty="0" err="1"/>
              <a:t>Copia</a:t>
            </a:r>
            <a:r>
              <a:rPr lang="en-US" sz="2400" dirty="0"/>
              <a:t> </a:t>
            </a:r>
            <a:r>
              <a:rPr lang="en-US" sz="2400" dirty="0" err="1"/>
              <a:t>isolata</a:t>
            </a:r>
            <a:r>
              <a:rPr lang="en-US" sz="2400" dirty="0"/>
              <a:t> del database </a:t>
            </a:r>
            <a:r>
              <a:rPr lang="en-US" sz="2400" dirty="0" err="1"/>
              <a:t>derivato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data-image</a:t>
            </a:r>
          </a:p>
          <a:p>
            <a:pPr marL="276225" lvl="1" indent="0">
              <a:buNone/>
            </a:pPr>
            <a:r>
              <a:rPr lang="en-US" sz="2400" dirty="0" err="1"/>
              <a:t>Velocissimo</a:t>
            </a:r>
            <a:r>
              <a:rPr lang="en-US" sz="2400" dirty="0"/>
              <a:t> da </a:t>
            </a:r>
            <a:r>
              <a:rPr lang="en-US" sz="2400" dirty="0" err="1"/>
              <a:t>creare</a:t>
            </a:r>
            <a:r>
              <a:rPr lang="en-US" sz="2400" dirty="0"/>
              <a:t>, non </a:t>
            </a:r>
            <a:r>
              <a:rPr lang="en-US" sz="2400" dirty="0" err="1"/>
              <a:t>conta</a:t>
            </a:r>
            <a:r>
              <a:rPr lang="en-US" sz="2400" dirty="0"/>
              <a:t> la </a:t>
            </a:r>
            <a:r>
              <a:rPr lang="en-US" sz="2400" dirty="0" err="1"/>
              <a:t>dimensione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data image</a:t>
            </a:r>
          </a:p>
          <a:p>
            <a:pPr marL="276225" lvl="1" indent="0">
              <a:buNone/>
            </a:pPr>
            <a:r>
              <a:rPr lang="en-US" sz="2400" dirty="0" err="1"/>
              <a:t>Possono</a:t>
            </a:r>
            <a:r>
              <a:rPr lang="en-US" sz="2400" dirty="0"/>
              <a:t>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multipli</a:t>
            </a:r>
            <a:r>
              <a:rPr lang="en-US" sz="2400" dirty="0"/>
              <a:t> per una data-image</a:t>
            </a:r>
          </a:p>
        </p:txBody>
      </p:sp>
    </p:spTree>
    <p:extLst>
      <p:ext uri="{BB962C8B-B14F-4D97-AF65-F5344CB8AC3E}">
        <p14:creationId xmlns:p14="http://schemas.microsoft.com/office/powerpoint/2010/main" val="195635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Clone – </a:t>
            </a:r>
            <a:r>
              <a:rPr lang="en-US" dirty="0" err="1"/>
              <a:t>Architettura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SQL Clone server</a:t>
            </a:r>
          </a:p>
          <a:p>
            <a:pPr marL="276225" lvl="1" indent="0">
              <a:buNone/>
            </a:pPr>
            <a:r>
              <a:rPr lang="en-US" sz="2200" dirty="0"/>
              <a:t>Windows service</a:t>
            </a:r>
          </a:p>
          <a:p>
            <a:pPr marL="276225" lvl="1" indent="0">
              <a:buNone/>
            </a:pPr>
            <a:r>
              <a:rPr lang="en-US" sz="2200" dirty="0" err="1"/>
              <a:t>Gestore</a:t>
            </a:r>
            <a:r>
              <a:rPr lang="en-US" sz="2200" dirty="0"/>
              <a:t>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messaggi</a:t>
            </a:r>
            <a:r>
              <a:rPr lang="en-US" sz="2200" dirty="0"/>
              <a:t> e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sorgenti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Web app</a:t>
            </a:r>
          </a:p>
          <a:p>
            <a:pPr marL="276225" lvl="1" indent="0">
              <a:buNone/>
            </a:pPr>
            <a:r>
              <a:rPr lang="en-US" sz="2200" dirty="0"/>
              <a:t>Client web di </a:t>
            </a:r>
            <a:r>
              <a:rPr lang="en-US" sz="2200" dirty="0" err="1"/>
              <a:t>gestione</a:t>
            </a:r>
            <a:r>
              <a:rPr lang="en-US" sz="2200" dirty="0"/>
              <a:t> del server e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configurazioni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SQL Clone Agent</a:t>
            </a:r>
          </a:p>
          <a:p>
            <a:pPr marL="276225" lvl="1" indent="0">
              <a:buNone/>
            </a:pPr>
            <a:r>
              <a:rPr lang="en-US" sz="2200" dirty="0"/>
              <a:t>Gateway </a:t>
            </a:r>
            <a:r>
              <a:rPr lang="en-US" sz="2200" dirty="0" err="1"/>
              <a:t>tra</a:t>
            </a:r>
            <a:r>
              <a:rPr lang="en-US" sz="2200" dirty="0"/>
              <a:t> il server e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componenti</a:t>
            </a:r>
            <a:r>
              <a:rPr lang="en-US" sz="2200" dirty="0"/>
              <a:t> (sql server, path </a:t>
            </a:r>
            <a:r>
              <a:rPr lang="en-US" sz="2200" dirty="0" err="1"/>
              <a:t>dei</a:t>
            </a:r>
            <a:r>
              <a:rPr lang="en-US" sz="2200" dirty="0"/>
              <a:t> backup, </a:t>
            </a:r>
            <a:r>
              <a:rPr lang="en-US" sz="2200" dirty="0" err="1"/>
              <a:t>immagini</a:t>
            </a:r>
            <a:r>
              <a:rPr lang="en-US" sz="2200" dirty="0"/>
              <a:t>)</a:t>
            </a:r>
          </a:p>
          <a:p>
            <a:pPr marL="276225" lvl="1" indent="0">
              <a:buNone/>
            </a:pPr>
            <a:r>
              <a:rPr lang="en-US" sz="2200" dirty="0" err="1"/>
              <a:t>Installabile</a:t>
            </a:r>
            <a:r>
              <a:rPr lang="en-US" sz="2200" dirty="0"/>
              <a:t> dal server SQL Clone</a:t>
            </a:r>
          </a:p>
          <a:p>
            <a:pPr marL="276225" lvl="1" indent="0">
              <a:buNone/>
            </a:pPr>
            <a:r>
              <a:rPr lang="en-US" sz="2200" dirty="0" err="1"/>
              <a:t>Responsabile</a:t>
            </a:r>
            <a:r>
              <a:rPr lang="en-US" sz="2200" dirty="0"/>
              <a:t>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azioni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componenti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516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Clone – </a:t>
            </a:r>
            <a:r>
              <a:rPr lang="en-US" dirty="0" err="1"/>
              <a:t>Architettura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29B036-A814-49B6-813A-9BA034F7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21" y="1046375"/>
            <a:ext cx="7161874" cy="52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8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Clone – </a:t>
            </a:r>
            <a:r>
              <a:rPr lang="en-US" dirty="0" err="1"/>
              <a:t>dietro</a:t>
            </a:r>
            <a:r>
              <a:rPr lang="en-US" dirty="0"/>
              <a:t> le </a:t>
            </a:r>
            <a:r>
              <a:rPr lang="en-US" dirty="0" err="1"/>
              <a:t>quinte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Virtualizzazione</a:t>
            </a:r>
            <a:r>
              <a:rPr lang="en-US" sz="2400" dirty="0"/>
              <a:t> </a:t>
            </a:r>
            <a:r>
              <a:rPr lang="en-US" sz="2400" dirty="0" err="1"/>
              <a:t>nativa</a:t>
            </a:r>
            <a:r>
              <a:rPr lang="en-US" sz="2400" dirty="0"/>
              <a:t> di Windows</a:t>
            </a:r>
          </a:p>
          <a:p>
            <a:pPr marL="276225" lvl="1" indent="0">
              <a:buNone/>
            </a:pPr>
            <a:r>
              <a:rPr lang="en-US" sz="2200" dirty="0"/>
              <a:t>Volume Shadow Copy</a:t>
            </a:r>
          </a:p>
          <a:p>
            <a:pPr marL="276225" lvl="1" indent="0">
              <a:buNone/>
            </a:pPr>
            <a:r>
              <a:rPr lang="en-US" sz="2200" dirty="0"/>
              <a:t>VHD in mount per la data-image </a:t>
            </a:r>
            <a:r>
              <a:rPr lang="en-US" sz="2200" dirty="0" err="1"/>
              <a:t>sul</a:t>
            </a:r>
            <a:r>
              <a:rPr lang="en-US" sz="2200" dirty="0"/>
              <a:t> filesystem</a:t>
            </a:r>
          </a:p>
          <a:p>
            <a:pPr marL="276225" lvl="1" indent="0">
              <a:buNone/>
            </a:pPr>
            <a:r>
              <a:rPr lang="en-US" sz="2200" dirty="0"/>
              <a:t>Differencing virtual hard disk per le </a:t>
            </a:r>
            <a:r>
              <a:rPr lang="en-US" sz="2200" dirty="0" err="1"/>
              <a:t>scritture</a:t>
            </a:r>
            <a:r>
              <a:rPr lang="en-US" sz="2200" dirty="0"/>
              <a:t> (</a:t>
            </a:r>
            <a:r>
              <a:rPr lang="en-US" sz="2200" dirty="0" err="1"/>
              <a:t>isolamento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400" dirty="0"/>
              <a:t>Query</a:t>
            </a:r>
          </a:p>
          <a:p>
            <a:pPr marL="276225" lvl="1" indent="0">
              <a:buNone/>
            </a:pPr>
            <a:r>
              <a:rPr lang="en-US" sz="2200" dirty="0" err="1"/>
              <a:t>Ogni</a:t>
            </a:r>
            <a:r>
              <a:rPr lang="en-US" sz="2200" dirty="0"/>
              <a:t> query </a:t>
            </a:r>
            <a:r>
              <a:rPr lang="en-US" sz="2200" dirty="0" err="1"/>
              <a:t>legge</a:t>
            </a:r>
            <a:r>
              <a:rPr lang="en-US" sz="2200" dirty="0"/>
              <a:t> dal differencing disk file + </a:t>
            </a:r>
            <a:r>
              <a:rPr lang="en-US" sz="2200" dirty="0" err="1"/>
              <a:t>pagine</a:t>
            </a:r>
            <a:r>
              <a:rPr lang="en-US" sz="2200" dirty="0"/>
              <a:t> </a:t>
            </a:r>
            <a:r>
              <a:rPr lang="en-US" sz="2200" dirty="0" err="1"/>
              <a:t>dalla</a:t>
            </a:r>
            <a:r>
              <a:rPr lang="en-US" sz="2200" dirty="0"/>
              <a:t> data-image</a:t>
            </a:r>
          </a:p>
          <a:p>
            <a:pPr marL="276225" lvl="1" indent="0">
              <a:buNone/>
            </a:pPr>
            <a:r>
              <a:rPr lang="en-US" sz="2200" dirty="0" err="1"/>
              <a:t>Ricorstruzione</a:t>
            </a:r>
            <a:r>
              <a:rPr lang="en-US" sz="2200" dirty="0"/>
              <a:t> </a:t>
            </a:r>
            <a:r>
              <a:rPr lang="en-US" sz="2200" dirty="0" err="1"/>
              <a:t>basata</a:t>
            </a:r>
            <a:r>
              <a:rPr lang="en-US" sz="2200" dirty="0"/>
              <a:t> </a:t>
            </a:r>
            <a:r>
              <a:rPr lang="en-US" sz="2200" dirty="0" err="1"/>
              <a:t>sul</a:t>
            </a:r>
            <a:r>
              <a:rPr lang="en-US" sz="2200" dirty="0"/>
              <a:t> “delta”</a:t>
            </a:r>
          </a:p>
          <a:p>
            <a:pPr marL="0" indent="0">
              <a:buNone/>
            </a:pPr>
            <a:r>
              <a:rPr lang="en-US" sz="2400" dirty="0" err="1"/>
              <a:t>Funzionalità</a:t>
            </a:r>
            <a:r>
              <a:rPr lang="en-US" sz="2400" dirty="0"/>
              <a:t> </a:t>
            </a:r>
            <a:r>
              <a:rPr lang="en-US" sz="2400" dirty="0" err="1"/>
              <a:t>aggiuntive</a:t>
            </a:r>
            <a:endParaRPr lang="en-US" sz="2400" dirty="0"/>
          </a:p>
          <a:p>
            <a:pPr marL="276225" lvl="1" indent="0">
              <a:buNone/>
            </a:pPr>
            <a:r>
              <a:rPr lang="en-US" sz="2200" dirty="0"/>
              <a:t>Masking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dati</a:t>
            </a:r>
            <a:r>
              <a:rPr lang="en-US" sz="2200" dirty="0"/>
              <a:t> (</a:t>
            </a:r>
            <a:r>
              <a:rPr lang="en-US" sz="2200" dirty="0" err="1"/>
              <a:t>importante</a:t>
            </a:r>
            <a:r>
              <a:rPr lang="en-US" sz="2200" dirty="0"/>
              <a:t> per i </a:t>
            </a:r>
            <a:r>
              <a:rPr lang="en-US" sz="2200" dirty="0" err="1"/>
              <a:t>dati</a:t>
            </a:r>
            <a:r>
              <a:rPr lang="en-US" sz="2200" dirty="0"/>
              <a:t> </a:t>
            </a:r>
            <a:r>
              <a:rPr lang="en-US" sz="2200" dirty="0" err="1"/>
              <a:t>sensibili</a:t>
            </a:r>
            <a:r>
              <a:rPr lang="en-US" sz="2200" dirty="0"/>
              <a:t>)</a:t>
            </a:r>
          </a:p>
          <a:p>
            <a:pPr marL="276225" lvl="1" indent="0">
              <a:buNone/>
            </a:pPr>
            <a:r>
              <a:rPr lang="en-US" sz="2200" dirty="0"/>
              <a:t>Post data-image creation script</a:t>
            </a:r>
          </a:p>
        </p:txBody>
      </p:sp>
    </p:spTree>
    <p:extLst>
      <p:ext uri="{BB962C8B-B14F-4D97-AF65-F5344CB8AC3E}">
        <p14:creationId xmlns:p14="http://schemas.microsoft.com/office/powerpoint/2010/main" val="392364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Clone vs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97527"/>
            <a:ext cx="9198000" cy="517943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Container </a:t>
            </a:r>
          </a:p>
          <a:p>
            <a:pPr marL="276225" lvl="1" indent="0">
              <a:buNone/>
            </a:pPr>
            <a:r>
              <a:rPr lang="en-US" sz="2000" dirty="0"/>
              <a:t>Ha un footprint </a:t>
            </a:r>
            <a:r>
              <a:rPr lang="en-US" sz="2000" dirty="0" err="1"/>
              <a:t>maggiore</a:t>
            </a:r>
            <a:r>
              <a:rPr lang="en-US" sz="2000" dirty="0"/>
              <a:t> rispetto al clone</a:t>
            </a:r>
          </a:p>
          <a:p>
            <a:pPr marL="276225" lvl="1" indent="0">
              <a:buNone/>
            </a:pPr>
            <a:r>
              <a:rPr lang="en-US" sz="2000" dirty="0"/>
              <a:t>“Pull service” per </a:t>
            </a:r>
            <a:r>
              <a:rPr lang="en-US" sz="2000" dirty="0" err="1"/>
              <a:t>ogni</a:t>
            </a:r>
            <a:r>
              <a:rPr lang="en-US" sz="2000" dirty="0"/>
              <a:t> developer</a:t>
            </a:r>
          </a:p>
          <a:p>
            <a:pPr marL="276225" lvl="1" indent="0">
              <a:buNone/>
            </a:pPr>
            <a:r>
              <a:rPr lang="en-US" sz="2000" dirty="0" err="1"/>
              <a:t>Necessita</a:t>
            </a:r>
            <a:r>
              <a:rPr lang="en-US" sz="2000" dirty="0"/>
              <a:t> di un punto di </a:t>
            </a:r>
            <a:r>
              <a:rPr lang="en-US" sz="2000" dirty="0" err="1"/>
              <a:t>partenza</a:t>
            </a:r>
            <a:r>
              <a:rPr lang="en-US" sz="2000" dirty="0"/>
              <a:t> </a:t>
            </a:r>
            <a:r>
              <a:rPr lang="en-US" sz="2000" dirty="0" err="1"/>
              <a:t>già</a:t>
            </a:r>
            <a:r>
              <a:rPr lang="en-US" sz="2000" dirty="0"/>
              <a:t> su base “container”</a:t>
            </a:r>
          </a:p>
          <a:p>
            <a:pPr marL="0" indent="0">
              <a:buNone/>
            </a:pPr>
            <a:r>
              <a:rPr lang="en-US" sz="2200" dirty="0"/>
              <a:t>Sql Clone</a:t>
            </a:r>
          </a:p>
          <a:p>
            <a:pPr marL="276225" lvl="1" indent="0">
              <a:buNone/>
            </a:pPr>
            <a:r>
              <a:rPr lang="en-US" sz="2000" dirty="0" err="1"/>
              <a:t>Copie</a:t>
            </a:r>
            <a:r>
              <a:rPr lang="en-US" sz="2000" dirty="0"/>
              <a:t> multiple isolate </a:t>
            </a:r>
            <a:r>
              <a:rPr lang="en-US" sz="2000" dirty="0" err="1"/>
              <a:t>dello</a:t>
            </a:r>
            <a:r>
              <a:rPr lang="en-US" sz="2000" dirty="0"/>
              <a:t> </a:t>
            </a:r>
            <a:r>
              <a:rPr lang="en-US" sz="2000" dirty="0" err="1"/>
              <a:t>stesso</a:t>
            </a:r>
            <a:r>
              <a:rPr lang="en-US" sz="2000" dirty="0"/>
              <a:t> database in </a:t>
            </a:r>
            <a:r>
              <a:rPr lang="en-US" sz="2000" dirty="0" err="1"/>
              <a:t>pochissimo</a:t>
            </a:r>
            <a:r>
              <a:rPr lang="en-US" sz="2000" dirty="0"/>
              <a:t> tempo</a:t>
            </a:r>
          </a:p>
          <a:p>
            <a:pPr marL="276225" lvl="1" indent="0">
              <a:buNone/>
            </a:pPr>
            <a:r>
              <a:rPr lang="en-US" sz="2000" dirty="0"/>
              <a:t>Footprint </a:t>
            </a:r>
            <a:r>
              <a:rPr lang="en-US" sz="2000" dirty="0" err="1"/>
              <a:t>decisamente</a:t>
            </a:r>
            <a:r>
              <a:rPr lang="en-US" sz="2000" dirty="0"/>
              <a:t> </a:t>
            </a:r>
            <a:r>
              <a:rPr lang="en-US" sz="2000" dirty="0" err="1"/>
              <a:t>ridotto</a:t>
            </a:r>
            <a:r>
              <a:rPr lang="en-US" sz="2000" dirty="0"/>
              <a:t> (50GB </a:t>
            </a:r>
            <a:r>
              <a:rPr lang="en-US" sz="2000" dirty="0" err="1"/>
              <a:t>diventano</a:t>
            </a:r>
            <a:r>
              <a:rPr lang="en-US" sz="2000" dirty="0"/>
              <a:t> quasi 50MB)</a:t>
            </a:r>
          </a:p>
          <a:p>
            <a:pPr marL="276225" lvl="1" indent="0">
              <a:buNone/>
            </a:pPr>
            <a:r>
              <a:rPr lang="en-US" sz="2000" dirty="0" err="1"/>
              <a:t>Tecnologia</a:t>
            </a:r>
            <a:r>
              <a:rPr lang="en-US" sz="2000" dirty="0"/>
              <a:t> di </a:t>
            </a:r>
            <a:r>
              <a:rPr lang="en-US" sz="2000" dirty="0" err="1"/>
              <a:t>virtualizzazione</a:t>
            </a:r>
            <a:r>
              <a:rPr lang="en-US" sz="2000" dirty="0"/>
              <a:t> e “delta” (solo Windows)</a:t>
            </a:r>
          </a:p>
          <a:p>
            <a:pPr marL="276225" lvl="1" indent="0">
              <a:buNone/>
            </a:pPr>
            <a:r>
              <a:rPr lang="en-US" sz="2000" dirty="0" err="1"/>
              <a:t>Necessario</a:t>
            </a:r>
            <a:r>
              <a:rPr lang="en-US" sz="2000" dirty="0"/>
              <a:t> come </a:t>
            </a:r>
            <a:r>
              <a:rPr lang="en-US" sz="2000" dirty="0" err="1"/>
              <a:t>approccio</a:t>
            </a:r>
            <a:r>
              <a:rPr lang="en-US" sz="2000" dirty="0"/>
              <a:t> se non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soluzioni</a:t>
            </a:r>
            <a:r>
              <a:rPr lang="en-US" sz="2000" dirty="0"/>
              <a:t> su base “container”</a:t>
            </a:r>
          </a:p>
          <a:p>
            <a:pPr marL="0" indent="0">
              <a:buNone/>
            </a:pPr>
            <a:r>
              <a:rPr lang="en-US" sz="2200" dirty="0" err="1"/>
              <a:t>Entrambi</a:t>
            </a:r>
            <a:endParaRPr lang="en-US" sz="2200" dirty="0"/>
          </a:p>
          <a:p>
            <a:pPr marL="276225" lvl="1" indent="0">
              <a:buNone/>
            </a:pPr>
            <a:r>
              <a:rPr lang="en-US" sz="2000" dirty="0" err="1"/>
              <a:t>Ottime</a:t>
            </a:r>
            <a:r>
              <a:rPr lang="en-US" sz="2000" dirty="0"/>
              <a:t> </a:t>
            </a:r>
            <a:r>
              <a:rPr lang="en-US" sz="2000" dirty="0" err="1"/>
              <a:t>soluzioni</a:t>
            </a:r>
            <a:r>
              <a:rPr lang="en-US" sz="2000" dirty="0"/>
              <a:t> </a:t>
            </a:r>
            <a:r>
              <a:rPr lang="en-US" sz="2000" dirty="0" err="1"/>
              <a:t>ripetibili</a:t>
            </a:r>
            <a:r>
              <a:rPr lang="en-US" sz="2000" dirty="0"/>
              <a:t> in </a:t>
            </a:r>
            <a:r>
              <a:rPr lang="en-US" sz="2000" dirty="0" err="1"/>
              <a:t>ottica</a:t>
            </a:r>
            <a:r>
              <a:rPr lang="en-US" sz="2000" dirty="0"/>
              <a:t> DevOps</a:t>
            </a:r>
          </a:p>
          <a:p>
            <a:pPr marL="276225" lvl="1" indent="0">
              <a:buNone/>
            </a:pPr>
            <a:r>
              <a:rPr lang="en-US" sz="2000" dirty="0" err="1"/>
              <a:t>Entrambi</a:t>
            </a:r>
            <a:r>
              <a:rPr lang="en-US" sz="2000" dirty="0"/>
              <a:t> </a:t>
            </a:r>
            <a:r>
              <a:rPr lang="en-US" sz="2000" dirty="0" err="1"/>
              <a:t>risolvono</a:t>
            </a:r>
            <a:r>
              <a:rPr lang="en-US" sz="2000" dirty="0"/>
              <a:t> il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38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AE3F-CDC0-4806-AC57-902278CC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DFAD-3422-47DF-9D24-6E56B74C77A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Proviamo</a:t>
            </a:r>
            <a:r>
              <a:rPr lang="en-US" dirty="0"/>
              <a:t> un po’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D4233-2447-4638-ABAF-089F3FD5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con SQL Server e SQL Clone</a:t>
            </a:r>
          </a:p>
          <a:p>
            <a:pPr marL="0" indent="0">
              <a:buNone/>
            </a:pPr>
            <a:r>
              <a:rPr lang="en-US" dirty="0"/>
              <a:t>Database di </a:t>
            </a:r>
            <a:r>
              <a:rPr lang="en-US" dirty="0" err="1"/>
              <a:t>StackOverflow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installato</a:t>
            </a:r>
            <a:r>
              <a:rPr lang="en-US" dirty="0"/>
              <a:t> (mini</a:t>
            </a:r>
            <a:r>
              <a:rPr lang="en-US"/>
              <a:t>, 50GB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installato</a:t>
            </a:r>
            <a:r>
              <a:rPr lang="en-US" dirty="0"/>
              <a:t> e configurator </a:t>
            </a:r>
            <a:r>
              <a:rPr lang="en-US" dirty="0" err="1"/>
              <a:t>l’agent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macchina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 Clone ha il </a:t>
            </a:r>
            <a:r>
              <a:rPr lang="en-US" dirty="0" err="1"/>
              <a:t>suo</a:t>
            </a:r>
            <a:r>
              <a:rPr lang="en-US" dirty="0"/>
              <a:t> getting started qui: </a:t>
            </a:r>
            <a:r>
              <a:rPr lang="en-US" dirty="0">
                <a:hlinkClick r:id="rId3"/>
              </a:rPr>
              <a:t>http://server:port/dashboard/getting-started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Immagine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col </a:t>
            </a:r>
            <a:r>
              <a:rPr lang="en-US" dirty="0" err="1"/>
              <a:t>nome</a:t>
            </a:r>
            <a:r>
              <a:rPr lang="en-US" dirty="0"/>
              <a:t> “sodb-doaw2020”</a:t>
            </a:r>
          </a:p>
          <a:p>
            <a:pPr marL="0" indent="0">
              <a:buNone/>
            </a:pPr>
            <a:r>
              <a:rPr lang="en-US" dirty="0"/>
              <a:t>VM </a:t>
            </a:r>
            <a:r>
              <a:rPr lang="en-US" dirty="0" err="1"/>
              <a:t>aperta</a:t>
            </a:r>
            <a:r>
              <a:rPr lang="en-US" dirty="0"/>
              <a:t> verso </a:t>
            </a:r>
            <a:r>
              <a:rPr lang="en-US" dirty="0" err="1"/>
              <a:t>AzureDevOpsServices</a:t>
            </a:r>
            <a:r>
              <a:rPr lang="en-US" dirty="0"/>
              <a:t> (firewall)</a:t>
            </a:r>
          </a:p>
        </p:txBody>
      </p:sp>
    </p:spTree>
    <p:extLst>
      <p:ext uri="{BB962C8B-B14F-4D97-AF65-F5344CB8AC3E}">
        <p14:creationId xmlns:p14="http://schemas.microsoft.com/office/powerpoint/2010/main" val="334917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AE3F-CDC0-4806-AC57-902278CC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DFAD-3422-47DF-9D24-6E56B74C77A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D4233-2447-4638-ABAF-089F3FD5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200" dirty="0"/>
              <a:t>Note </a:t>
            </a:r>
            <a:r>
              <a:rPr lang="en-US" sz="3200" dirty="0" err="1"/>
              <a:t>sulla</a:t>
            </a:r>
            <a:r>
              <a:rPr lang="en-US" sz="3200" dirty="0"/>
              <a:t> service connection e </a:t>
            </a:r>
            <a:r>
              <a:rPr lang="en-US" sz="3200" dirty="0" err="1"/>
              <a:t>sulla</a:t>
            </a:r>
            <a:r>
              <a:rPr lang="en-US" sz="3200" dirty="0"/>
              <a:t> VM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Estensione</a:t>
            </a:r>
            <a:r>
              <a:rPr lang="en-US" sz="3200" dirty="0"/>
              <a:t> </a:t>
            </a:r>
            <a:r>
              <a:rPr lang="en-US" sz="3200" dirty="0" err="1"/>
              <a:t>nel</a:t>
            </a:r>
            <a:r>
              <a:rPr lang="en-US" sz="3200" dirty="0"/>
              <a:t> marketplace e Git repository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Utilizzo</a:t>
            </a:r>
            <a:r>
              <a:rPr lang="en-US" sz="3200" dirty="0"/>
              <a:t> </a:t>
            </a:r>
            <a:r>
              <a:rPr lang="en-US" sz="3200" dirty="0" err="1"/>
              <a:t>strumento</a:t>
            </a:r>
            <a:r>
              <a:rPr lang="en-US" sz="3200" dirty="0"/>
              <a:t> </a:t>
            </a:r>
            <a:r>
              <a:rPr lang="en-US" sz="3200" dirty="0" err="1"/>
              <a:t>dalla</a:t>
            </a:r>
            <a:r>
              <a:rPr lang="en-US" sz="3200" dirty="0"/>
              <a:t> web app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Creazione</a:t>
            </a:r>
            <a:r>
              <a:rPr lang="en-US" sz="3200" dirty="0"/>
              <a:t> di una pipeline di build e test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Verifica</a:t>
            </a:r>
            <a:r>
              <a:rPr lang="en-US" sz="3200" dirty="0"/>
              <a:t> su VM</a:t>
            </a:r>
          </a:p>
        </p:txBody>
      </p:sp>
    </p:spTree>
    <p:extLst>
      <p:ext uri="{BB962C8B-B14F-4D97-AF65-F5344CB8AC3E}">
        <p14:creationId xmlns:p14="http://schemas.microsoft.com/office/powerpoint/2010/main" val="220716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987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5308-553B-411F-9792-D70E0612B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5547-3EBC-4B47-B753-67504ACE18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485AC-41E1-4D8C-803F-89DF4CE06C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E9B30-332D-49C4-A8E6-F9AAFBF060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62DA17-C974-4FFD-8A3F-009EE4403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76D5-B393-4649-9D1C-AE207F6B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Risorse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FD0D-284E-42CD-8D1B-066DD9A9F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Clone</a:t>
            </a:r>
          </a:p>
          <a:p>
            <a:pPr marL="0" indent="0">
              <a:buNone/>
            </a:pPr>
            <a:r>
              <a:rPr lang="en-US" dirty="0"/>
              <a:t>Volume Shadow Copy: </a:t>
            </a:r>
            <a:r>
              <a:rPr lang="en-US" dirty="0">
                <a:hlinkClick r:id="rId2"/>
              </a:rPr>
              <a:t>https://msdn.microsoft.com/en-us/library/windows/desktop/bb968832(v=vs.85).aspx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Differencing Virtual Hard disk: </a:t>
            </a:r>
            <a:r>
              <a:rPr lang="en-US" dirty="0">
                <a:hlinkClick r:id="rId3"/>
              </a:rPr>
              <a:t>https://technet.microsoft.com/en-us/library/cc720381(v=ws.10).aspx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StackOverflow</a:t>
            </a:r>
            <a:r>
              <a:rPr lang="en-US" dirty="0"/>
              <a:t> database: </a:t>
            </a:r>
            <a:r>
              <a:rPr lang="en-US" dirty="0">
                <a:hlinkClick r:id="rId4"/>
              </a:rPr>
              <a:t>https://www.brentozar.com/archive/2015/10/how-to-download-the-stack-overflow-database-via-bittorrent/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 Clone on </a:t>
            </a:r>
            <a:r>
              <a:rPr lang="en-US" dirty="0" err="1"/>
              <a:t>AzureDevOps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https://www.youtube.com/watch?v=fVbmUZ6FhEc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Service Connection on </a:t>
            </a:r>
            <a:r>
              <a:rPr lang="en-US" dirty="0" err="1"/>
              <a:t>AzureDevOps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https://docs.microsoft.com/en-us/azure/devops/pipelines/library/service-endpoints?view=azure-devops&amp;tabs=yaml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Microsoft hosted agents: </a:t>
            </a:r>
            <a:r>
              <a:rPr lang="en-US" dirty="0">
                <a:hlinkClick r:id="rId7"/>
              </a:rPr>
              <a:t>https://docs.microsoft.com/en-us/azure/devops/pipelines/agents/hosted?view=azure-devops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 Clone unboxing: </a:t>
            </a:r>
            <a:r>
              <a:rPr lang="en-US" dirty="0">
                <a:hlinkClick r:id="rId8"/>
              </a:rPr>
              <a:t>https://www.red-gate.com/hub/product-learning/sql-clone/unwrapping-unboxing-and-installing-sql-clone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 Clone FAQ: </a:t>
            </a:r>
            <a:r>
              <a:rPr lang="en-US" dirty="0">
                <a:hlinkClick r:id="rId9"/>
              </a:rPr>
              <a:t>https://documentation.red-gate.com/clone4/faqs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problema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2DD9FC-8ADB-42FB-938D-8908F7870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314925"/>
              </p:ext>
            </p:extLst>
          </p:nvPr>
        </p:nvGraphicFramePr>
        <p:xfrm>
          <a:off x="431800" y="1046163"/>
          <a:ext cx="9197975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77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47C4-A3F7-44BD-8E90-3E60B18D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5D5DF7-F066-4969-8272-A856B8D70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375907"/>
              </p:ext>
            </p:extLst>
          </p:nvPr>
        </p:nvGraphicFramePr>
        <p:xfrm>
          <a:off x="431800" y="1046163"/>
          <a:ext cx="9197975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74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SOLUZIONE</a:t>
            </a:r>
          </a:p>
        </p:txBody>
      </p:sp>
      <p:pic>
        <p:nvPicPr>
          <p:cNvPr id="1028" name="Picture 4" descr="Risultato immagini per provisioning meme&quot;">
            <a:extLst>
              <a:ext uri="{FF2B5EF4-FFF2-40B4-BE49-F238E27FC236}">
                <a16:creationId xmlns:a16="http://schemas.microsoft.com/office/drawing/2014/main" id="{D7BCEC57-E1C4-4181-B0F6-2272B25C7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578" y="1711356"/>
            <a:ext cx="4586286" cy="34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3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METODI CLASSICI, il restore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Contro</a:t>
            </a:r>
            <a:endParaRPr lang="en-US" sz="3200" dirty="0"/>
          </a:p>
          <a:p>
            <a:pPr marL="266700" lvl="1" indent="0">
              <a:buNone/>
            </a:pPr>
            <a:r>
              <a:rPr lang="en-US" sz="2800" dirty="0"/>
              <a:t>Perdita di tempo per il setup</a:t>
            </a:r>
          </a:p>
          <a:p>
            <a:pPr marL="266700" lvl="1" indent="0">
              <a:buNone/>
            </a:pPr>
            <a:r>
              <a:rPr lang="en-US" sz="2800" dirty="0" err="1"/>
              <a:t>Necessità</a:t>
            </a:r>
            <a:r>
              <a:rPr lang="en-US" sz="2800" dirty="0"/>
              <a:t> di </a:t>
            </a:r>
            <a:r>
              <a:rPr lang="en-US" sz="2800" dirty="0" err="1"/>
              <a:t>risorse</a:t>
            </a:r>
            <a:r>
              <a:rPr lang="en-US" sz="2800" dirty="0"/>
              <a:t> </a:t>
            </a:r>
            <a:r>
              <a:rPr lang="en-US" sz="2800" dirty="0" err="1"/>
              <a:t>infrastrutturali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Necessità</a:t>
            </a:r>
            <a:r>
              <a:rPr lang="en-US" sz="2800" dirty="0"/>
              <a:t> di </a:t>
            </a:r>
            <a:r>
              <a:rPr lang="en-US" sz="2800" dirty="0" err="1"/>
              <a:t>personale</a:t>
            </a:r>
            <a:r>
              <a:rPr lang="en-US" sz="2800" dirty="0"/>
              <a:t> </a:t>
            </a:r>
            <a:r>
              <a:rPr lang="en-US" sz="2800" dirty="0" err="1"/>
              <a:t>addetto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Necessità</a:t>
            </a:r>
            <a:r>
              <a:rPr lang="en-US" sz="2800" dirty="0"/>
              <a:t> di </a:t>
            </a:r>
            <a:r>
              <a:rPr lang="en-US" sz="2800" dirty="0" err="1"/>
              <a:t>scrivere</a:t>
            </a:r>
            <a:r>
              <a:rPr lang="en-US" sz="2800" dirty="0"/>
              <a:t> </a:t>
            </a:r>
            <a:r>
              <a:rPr lang="en-US" sz="2800" dirty="0" err="1"/>
              <a:t>codice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/>
              <a:t>Di </a:t>
            </a:r>
            <a:r>
              <a:rPr lang="en-US" sz="2800" dirty="0" err="1"/>
              <a:t>solito</a:t>
            </a:r>
            <a:r>
              <a:rPr lang="en-US" sz="2800" dirty="0"/>
              <a:t> non è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testato</a:t>
            </a:r>
            <a:r>
              <a:rPr lang="en-US" sz="2800" dirty="0"/>
              <a:t>... </a:t>
            </a:r>
          </a:p>
          <a:p>
            <a:pPr marL="0" indent="-9525">
              <a:buNone/>
            </a:pPr>
            <a:r>
              <a:rPr lang="en-US" sz="3000" dirty="0"/>
              <a:t>Pro</a:t>
            </a:r>
          </a:p>
          <a:p>
            <a:pPr marL="276225" lvl="1" indent="-9525">
              <a:buNone/>
            </a:pPr>
            <a:r>
              <a:rPr lang="en-US" sz="2800" dirty="0" err="1"/>
              <a:t>Effettiva</a:t>
            </a:r>
            <a:r>
              <a:rPr lang="en-US" sz="2800" dirty="0"/>
              <a:t> </a:t>
            </a:r>
            <a:r>
              <a:rPr lang="en-US" sz="2800" dirty="0" err="1"/>
              <a:t>copia</a:t>
            </a:r>
            <a:r>
              <a:rPr lang="en-US" sz="2800" dirty="0"/>
              <a:t> </a:t>
            </a:r>
            <a:r>
              <a:rPr lang="en-US" sz="2800" dirty="0" err="1"/>
              <a:t>della</a:t>
            </a:r>
            <a:r>
              <a:rPr lang="en-US" sz="2800" dirty="0"/>
              <a:t> </a:t>
            </a:r>
            <a:r>
              <a:rPr lang="en-US" sz="2800" dirty="0" err="1"/>
              <a:t>produzione</a:t>
            </a:r>
            <a:endParaRPr lang="en-US" sz="2800" dirty="0"/>
          </a:p>
          <a:p>
            <a:pPr marL="276225" lvl="1" indent="-9525">
              <a:buNone/>
            </a:pPr>
            <a:r>
              <a:rPr lang="en-US" sz="2800" dirty="0" err="1"/>
              <a:t>Facilmente</a:t>
            </a:r>
            <a:r>
              <a:rPr lang="en-US" sz="2800" dirty="0"/>
              <a:t> </a:t>
            </a:r>
            <a:r>
              <a:rPr lang="en-US" sz="2800" dirty="0" err="1"/>
              <a:t>gestibile</a:t>
            </a:r>
            <a:r>
              <a:rPr lang="en-US" sz="2800" dirty="0"/>
              <a:t> via script</a:t>
            </a:r>
          </a:p>
          <a:p>
            <a:pPr marL="276225" lvl="1" indent="-9525">
              <a:buNone/>
            </a:pPr>
            <a:r>
              <a:rPr lang="en-US" sz="2800" dirty="0"/>
              <a:t>Lo </a:t>
            </a:r>
            <a:r>
              <a:rPr lang="en-US" sz="2800" dirty="0" err="1"/>
              <a:t>conosciamo</a:t>
            </a:r>
            <a:r>
              <a:rPr lang="en-US" sz="2800" dirty="0"/>
              <a:t> </a:t>
            </a:r>
            <a:r>
              <a:rPr lang="en-US" sz="2800" dirty="0" err="1"/>
              <a:t>tutti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83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METODI CLASSICI, la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Contro</a:t>
            </a:r>
            <a:endParaRPr lang="en-US" sz="3200" dirty="0"/>
          </a:p>
          <a:p>
            <a:pPr marL="266700" lvl="1" indent="0">
              <a:buNone/>
            </a:pPr>
            <a:r>
              <a:rPr lang="en-US" sz="2800" dirty="0" err="1"/>
              <a:t>Necessità</a:t>
            </a:r>
            <a:r>
              <a:rPr lang="en-US" sz="2800" dirty="0"/>
              <a:t> di </a:t>
            </a:r>
            <a:r>
              <a:rPr lang="en-US" sz="2800" dirty="0" err="1"/>
              <a:t>scrivere</a:t>
            </a:r>
            <a:r>
              <a:rPr lang="en-US" sz="2800" dirty="0"/>
              <a:t> </a:t>
            </a:r>
            <a:r>
              <a:rPr lang="en-US" sz="2800" dirty="0" err="1"/>
              <a:t>codice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Debito</a:t>
            </a:r>
            <a:r>
              <a:rPr lang="en-US" sz="2800" dirty="0"/>
              <a:t> </a:t>
            </a:r>
            <a:r>
              <a:rPr lang="en-US" sz="2800" dirty="0" err="1"/>
              <a:t>tecnico</a:t>
            </a:r>
            <a:r>
              <a:rPr lang="en-US" sz="2800" dirty="0"/>
              <a:t> per la </a:t>
            </a:r>
            <a:r>
              <a:rPr lang="en-US" sz="2800" dirty="0" err="1"/>
              <a:t>complessità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/>
              <a:t>Tempo per </a:t>
            </a:r>
            <a:r>
              <a:rPr lang="en-US" sz="2800" dirty="0" err="1"/>
              <a:t>sistemare</a:t>
            </a:r>
            <a:r>
              <a:rPr lang="en-US" sz="2800" dirty="0"/>
              <a:t> </a:t>
            </a:r>
            <a:r>
              <a:rPr lang="en-US" sz="2800" dirty="0" err="1"/>
              <a:t>eventuali</a:t>
            </a:r>
            <a:r>
              <a:rPr lang="en-US" sz="2800" dirty="0"/>
              <a:t> </a:t>
            </a:r>
            <a:r>
              <a:rPr lang="en-US" sz="2800" dirty="0" err="1"/>
              <a:t>anomalie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Problemi</a:t>
            </a:r>
            <a:r>
              <a:rPr lang="en-US" sz="2800" dirty="0"/>
              <a:t> di </a:t>
            </a:r>
            <a:r>
              <a:rPr lang="en-US" sz="2800" dirty="0" err="1"/>
              <a:t>allineamento</a:t>
            </a:r>
            <a:r>
              <a:rPr lang="en-US" sz="2800" dirty="0"/>
              <a:t> </a:t>
            </a:r>
            <a:r>
              <a:rPr lang="en-US" sz="2800" dirty="0" err="1"/>
              <a:t>strutture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Necessità</a:t>
            </a:r>
            <a:r>
              <a:rPr lang="en-US" sz="2800" dirty="0"/>
              <a:t> di </a:t>
            </a:r>
            <a:r>
              <a:rPr lang="en-US" sz="2800" dirty="0" err="1"/>
              <a:t>spazio</a:t>
            </a:r>
            <a:r>
              <a:rPr lang="en-US" sz="2800" dirty="0"/>
              <a:t> e </a:t>
            </a:r>
            <a:r>
              <a:rPr lang="en-US" sz="2800" dirty="0" err="1"/>
              <a:t>infrastruttura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Lentezza</a:t>
            </a:r>
            <a:endParaRPr lang="en-US" sz="2800" dirty="0"/>
          </a:p>
          <a:p>
            <a:pPr marL="0" indent="-9525">
              <a:buNone/>
            </a:pPr>
            <a:r>
              <a:rPr lang="en-US" sz="3000" dirty="0"/>
              <a:t>Pro</a:t>
            </a:r>
          </a:p>
          <a:p>
            <a:pPr marL="276225" lvl="1" indent="-9525">
              <a:buNone/>
            </a:pPr>
            <a:r>
              <a:rPr lang="en-US" sz="2800" dirty="0" err="1"/>
              <a:t>Altamente</a:t>
            </a:r>
            <a:r>
              <a:rPr lang="en-US" sz="2800" dirty="0"/>
              <a:t> </a:t>
            </a:r>
            <a:r>
              <a:rPr lang="en-US" sz="2800" dirty="0" err="1"/>
              <a:t>personalizzabile</a:t>
            </a:r>
            <a:endParaRPr lang="en-US" sz="2800" dirty="0"/>
          </a:p>
          <a:p>
            <a:pPr marL="276225" lvl="1" indent="-9525">
              <a:buNone/>
            </a:pPr>
            <a:r>
              <a:rPr lang="en-US" sz="2800" dirty="0" err="1"/>
              <a:t>Bastano</a:t>
            </a:r>
            <a:r>
              <a:rPr lang="en-US" sz="2800" dirty="0"/>
              <a:t> figure non </a:t>
            </a:r>
            <a:r>
              <a:rPr lang="en-US" sz="2800" dirty="0" err="1"/>
              <a:t>addette</a:t>
            </a:r>
            <a:r>
              <a:rPr lang="en-US" sz="2800" dirty="0"/>
              <a:t> ai </a:t>
            </a:r>
            <a:r>
              <a:rPr lang="en-US" sz="2800" dirty="0" err="1"/>
              <a:t>lavori</a:t>
            </a:r>
            <a:r>
              <a:rPr lang="en-US" sz="2800" dirty="0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360218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0F7-5235-4F11-8708-8FFC3E2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METODI CLASSICI, Il </a:t>
            </a:r>
            <a:r>
              <a:rPr lang="en-US" dirty="0" err="1"/>
              <a:t>caricamento</a:t>
            </a:r>
            <a:r>
              <a:rPr lang="en-US" dirty="0"/>
              <a:t> BULK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6378-0EF7-43AB-90E0-31829A68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Contro</a:t>
            </a:r>
            <a:endParaRPr lang="en-US" sz="3200" dirty="0"/>
          </a:p>
          <a:p>
            <a:pPr marL="266700" lvl="1" indent="0">
              <a:buNone/>
            </a:pPr>
            <a:r>
              <a:rPr lang="en-US" sz="2800" dirty="0" err="1"/>
              <a:t>Necessità</a:t>
            </a:r>
            <a:r>
              <a:rPr lang="en-US" sz="2800" dirty="0"/>
              <a:t> di setup</a:t>
            </a:r>
          </a:p>
          <a:p>
            <a:pPr marL="266700" lvl="1" indent="0">
              <a:buNone/>
            </a:pPr>
            <a:r>
              <a:rPr lang="en-US" sz="2800" dirty="0" err="1"/>
              <a:t>Debito</a:t>
            </a:r>
            <a:r>
              <a:rPr lang="en-US" sz="2800" dirty="0"/>
              <a:t> </a:t>
            </a:r>
            <a:r>
              <a:rPr lang="en-US" sz="2800" dirty="0" err="1"/>
              <a:t>tecnico</a:t>
            </a:r>
            <a:r>
              <a:rPr lang="en-US" sz="2800" dirty="0"/>
              <a:t> per la </a:t>
            </a:r>
            <a:r>
              <a:rPr lang="en-US" sz="2800" dirty="0" err="1"/>
              <a:t>complessità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Problemi</a:t>
            </a:r>
            <a:r>
              <a:rPr lang="en-US" sz="2800" dirty="0"/>
              <a:t> di </a:t>
            </a:r>
            <a:r>
              <a:rPr lang="en-US" sz="2800" dirty="0" err="1"/>
              <a:t>allineamento</a:t>
            </a:r>
            <a:r>
              <a:rPr lang="en-US" sz="2800" dirty="0"/>
              <a:t> </a:t>
            </a:r>
            <a:r>
              <a:rPr lang="en-US" sz="2800" dirty="0" err="1"/>
              <a:t>strutture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Necessità</a:t>
            </a:r>
            <a:r>
              <a:rPr lang="en-US" sz="2800" dirty="0"/>
              <a:t> di </a:t>
            </a:r>
            <a:r>
              <a:rPr lang="en-US" sz="2800" dirty="0" err="1"/>
              <a:t>spazio</a:t>
            </a:r>
            <a:r>
              <a:rPr lang="en-US" sz="2800" dirty="0"/>
              <a:t> e </a:t>
            </a:r>
            <a:r>
              <a:rPr lang="en-US" sz="2800" dirty="0" err="1"/>
              <a:t>infrastruttura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 err="1"/>
              <a:t>Processi</a:t>
            </a:r>
            <a:r>
              <a:rPr lang="en-US" sz="2800" dirty="0"/>
              <a:t> di </a:t>
            </a:r>
            <a:r>
              <a:rPr lang="en-US" sz="2800" dirty="0" err="1"/>
              <a:t>produzione</a:t>
            </a:r>
            <a:r>
              <a:rPr lang="en-US" sz="2800" dirty="0"/>
              <a:t> per lo </a:t>
            </a:r>
            <a:r>
              <a:rPr lang="en-US" sz="2800" dirty="0" err="1"/>
              <a:t>scarico</a:t>
            </a:r>
            <a:endParaRPr lang="en-US" sz="2800" dirty="0"/>
          </a:p>
          <a:p>
            <a:pPr marL="0" indent="-9525">
              <a:buNone/>
            </a:pPr>
            <a:r>
              <a:rPr lang="en-US" sz="3000" dirty="0"/>
              <a:t>Pro</a:t>
            </a:r>
          </a:p>
          <a:p>
            <a:pPr marL="276225" lvl="1" indent="-9525">
              <a:buNone/>
            </a:pPr>
            <a:r>
              <a:rPr lang="en-US" sz="2800" dirty="0" err="1"/>
              <a:t>Piuttosto</a:t>
            </a:r>
            <a:r>
              <a:rPr lang="en-US" sz="2800" dirty="0"/>
              <a:t> </a:t>
            </a:r>
            <a:r>
              <a:rPr lang="en-US" sz="2800" dirty="0" err="1"/>
              <a:t>personalizzabile</a:t>
            </a:r>
            <a:endParaRPr lang="en-US" sz="2800" dirty="0"/>
          </a:p>
          <a:p>
            <a:pPr marL="276225" lvl="1" indent="-9525">
              <a:buNone/>
            </a:pPr>
            <a:r>
              <a:rPr lang="en-US" sz="2800" dirty="0" err="1"/>
              <a:t>Esistono</a:t>
            </a:r>
            <a:r>
              <a:rPr lang="en-US" sz="2800" dirty="0"/>
              <a:t> statement molto semplice</a:t>
            </a:r>
          </a:p>
          <a:p>
            <a:pPr marL="276225" lvl="1" indent="-9525">
              <a:buNone/>
            </a:pPr>
            <a:r>
              <a:rPr lang="en-US" sz="2800" dirty="0"/>
              <a:t>ETL a </a:t>
            </a:r>
            <a:r>
              <a:rPr lang="en-US" sz="2800" dirty="0" err="1"/>
              <a:t>portata</a:t>
            </a:r>
            <a:r>
              <a:rPr lang="en-US" sz="2800" dirty="0"/>
              <a:t> di mano</a:t>
            </a:r>
          </a:p>
        </p:txBody>
      </p:sp>
    </p:spTree>
    <p:extLst>
      <p:ext uri="{BB962C8B-B14F-4D97-AF65-F5344CB8AC3E}">
        <p14:creationId xmlns:p14="http://schemas.microsoft.com/office/powerpoint/2010/main" val="214414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5264C43F-1BB5-4608-B67F-F403291F6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787525"/>
            <a:ext cx="62007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47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zione standard1" id="{F4A7CA0E-083F-47C5-AC99-AA6A8B292F48}" vid="{18AA1F73-5654-4248-946C-49FED1FBBCED}"/>
    </a:ext>
  </a:extLst>
</a:theme>
</file>

<file path=ppt/theme/theme2.xml><?xml version="1.0" encoding="utf-8"?>
<a:theme xmlns:a="http://schemas.openxmlformats.org/drawingml/2006/main" name="1_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zione standard1" id="{F4A7CA0E-083F-47C5-AC99-AA6A8B292F48}" vid="{0354F49E-937B-426B-87B2-EBBFE5A698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DevOps@Work2020</Template>
  <TotalTime>0</TotalTime>
  <Words>914</Words>
  <Application>Microsoft Office PowerPoint</Application>
  <PresentationFormat>Widescreen</PresentationFormat>
  <Paragraphs>165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Tema di Office</vt:lpstr>
      <vt:lpstr>1_Office Theme</vt:lpstr>
      <vt:lpstr>Dalla produzione alla QA il provisioning su SQL Server</vt:lpstr>
      <vt:lpstr>PowerPoint Presentation</vt:lpstr>
      <vt:lpstr>Il problema</vt:lpstr>
      <vt:lpstr>SCENARIO</vt:lpstr>
      <vt:lpstr>LA SOLUZIONE</vt:lpstr>
      <vt:lpstr>METODI CLASSICI, il restore</vt:lpstr>
      <vt:lpstr>METODI CLASSICI, la copia dei dati</vt:lpstr>
      <vt:lpstr>METODI CLASSICI, Il caricamento BULK</vt:lpstr>
      <vt:lpstr>PowerPoint Presentation</vt:lpstr>
      <vt:lpstr>METODI Innovativi, il database clone</vt:lpstr>
      <vt:lpstr>TIPI DI CLONE</vt:lpstr>
      <vt:lpstr>TIPI DI CLONE</vt:lpstr>
      <vt:lpstr>SQL Clone – concetti</vt:lpstr>
      <vt:lpstr>SQL Clone – Architettura</vt:lpstr>
      <vt:lpstr>SQL Clone – Architettura</vt:lpstr>
      <vt:lpstr>SQL Clone – dietro le quinte</vt:lpstr>
      <vt:lpstr>SQL Clone vs Containers</vt:lpstr>
      <vt:lpstr>DEMO</vt:lpstr>
      <vt:lpstr>DEMO</vt:lpstr>
      <vt:lpstr>PowerPoint Presentation</vt:lpstr>
      <vt:lpstr>Risorse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2020-01-08T16:30:49Z</dcterms:created>
  <dcterms:modified xsi:type="dcterms:W3CDTF">2020-01-16T10:50:59Z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2018-08-01T18:38:43.1203777Z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