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5"/>
  </p:notesMasterIdLst>
  <p:sldIdLst>
    <p:sldId id="486" r:id="rId2"/>
    <p:sldId id="489" r:id="rId3"/>
    <p:sldId id="487" r:id="rId4"/>
    <p:sldId id="488" r:id="rId5"/>
    <p:sldId id="490" r:id="rId6"/>
    <p:sldId id="491" r:id="rId7"/>
    <p:sldId id="492" r:id="rId8"/>
    <p:sldId id="493" r:id="rId9"/>
    <p:sldId id="494" r:id="rId10"/>
    <p:sldId id="495" r:id="rId11"/>
    <p:sldId id="497" r:id="rId12"/>
    <p:sldId id="498" r:id="rId13"/>
    <p:sldId id="496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an, Giuli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408D"/>
    <a:srgbClr val="0F021E"/>
    <a:srgbClr val="60BB0E"/>
    <a:srgbClr val="CD2548"/>
    <a:srgbClr val="F9F945"/>
    <a:srgbClr val="ECECEC"/>
    <a:srgbClr val="00BDE3"/>
    <a:srgbClr val="556A84"/>
    <a:srgbClr val="29486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CFA9A-D089-4553-91FD-8CFEAF94CA78}" v="104" dt="2020-04-20T16:20:28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0749" autoAdjust="0"/>
  </p:normalViewPr>
  <p:slideViewPr>
    <p:cSldViewPr>
      <p:cViewPr varScale="1">
        <p:scale>
          <a:sx n="100" d="100"/>
          <a:sy n="100" d="100"/>
        </p:scale>
        <p:origin x="6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Alpi" userId="780f8a95ba29da2f" providerId="LiveId" clId="{AF8CFA9A-D089-4553-91FD-8CFEAF94CA78}"/>
    <pc:docChg chg="modSld">
      <pc:chgData name="Alessandro Alpi" userId="780f8a95ba29da2f" providerId="LiveId" clId="{AF8CFA9A-D089-4553-91FD-8CFEAF94CA78}" dt="2020-04-20T16:20:45.981" v="121" actId="20577"/>
      <pc:docMkLst>
        <pc:docMk/>
      </pc:docMkLst>
      <pc:sldChg chg="modSp mod">
        <pc:chgData name="Alessandro Alpi" userId="780f8a95ba29da2f" providerId="LiveId" clId="{AF8CFA9A-D089-4553-91FD-8CFEAF94CA78}" dt="2020-04-20T16:20:45.981" v="121" actId="20577"/>
        <pc:sldMkLst>
          <pc:docMk/>
          <pc:sldMk cId="3026786088" sldId="490"/>
        </pc:sldMkLst>
        <pc:spChg chg="mod">
          <ac:chgData name="Alessandro Alpi" userId="780f8a95ba29da2f" providerId="LiveId" clId="{AF8CFA9A-D089-4553-91FD-8CFEAF94CA78}" dt="2020-04-20T16:20:45.981" v="121" actId="20577"/>
          <ac:spMkLst>
            <pc:docMk/>
            <pc:sldMk cId="3026786088" sldId="490"/>
            <ac:spMk id="2" creationId="{A4DA80F0-532E-43A6-A973-8CD9697AB7EC}"/>
          </ac:spMkLst>
        </pc:spChg>
        <pc:graphicFrameChg chg="mod">
          <ac:chgData name="Alessandro Alpi" userId="780f8a95ba29da2f" providerId="LiveId" clId="{AF8CFA9A-D089-4553-91FD-8CFEAF94CA78}" dt="2020-04-20T16:20:28.592" v="103" actId="20577"/>
          <ac:graphicFrameMkLst>
            <pc:docMk/>
            <pc:sldMk cId="3026786088" sldId="490"/>
            <ac:graphicFrameMk id="4" creationId="{77857C25-C732-468D-B90A-C6DA9C49F185}"/>
          </ac:graphicFrameMkLst>
        </pc:graphicFrameChg>
      </pc:sldChg>
    </pc:docChg>
  </pc:docChgLst>
  <pc:docChgLst>
    <pc:chgData name="Alessandro Alpi" userId="780f8a95ba29da2f" providerId="LiveId" clId="{7395E0B9-D2AD-46FA-BB9C-E38040AFA6FE}"/>
    <pc:docChg chg="undo custSel addSld delSld modSld sldOrd">
      <pc:chgData name="Alessandro Alpi" userId="780f8a95ba29da2f" providerId="LiveId" clId="{7395E0B9-D2AD-46FA-BB9C-E38040AFA6FE}" dt="2020-02-12T17:30:41.477" v="1673" actId="20577"/>
      <pc:docMkLst>
        <pc:docMk/>
      </pc:docMkLst>
      <pc:sldChg chg="modSp">
        <pc:chgData name="Alessandro Alpi" userId="780f8a95ba29da2f" providerId="LiveId" clId="{7395E0B9-D2AD-46FA-BB9C-E38040AFA6FE}" dt="2020-02-12T17:30:41.477" v="1673" actId="20577"/>
        <pc:sldMkLst>
          <pc:docMk/>
          <pc:sldMk cId="3783696955" sldId="486"/>
        </pc:sldMkLst>
        <pc:spChg chg="mod">
          <ac:chgData name="Alessandro Alpi" userId="780f8a95ba29da2f" providerId="LiveId" clId="{7395E0B9-D2AD-46FA-BB9C-E38040AFA6FE}" dt="2020-02-03T09:47:13.324" v="87" actId="20577"/>
          <ac:spMkLst>
            <pc:docMk/>
            <pc:sldMk cId="3783696955" sldId="486"/>
            <ac:spMk id="2" creationId="{46B41493-DF1D-4459-9AB4-E0071280F78A}"/>
          </ac:spMkLst>
        </pc:spChg>
        <pc:spChg chg="mod">
          <ac:chgData name="Alessandro Alpi" userId="780f8a95ba29da2f" providerId="LiveId" clId="{7395E0B9-D2AD-46FA-BB9C-E38040AFA6FE}" dt="2020-02-12T17:30:41.477" v="1673" actId="20577"/>
          <ac:spMkLst>
            <pc:docMk/>
            <pc:sldMk cId="3783696955" sldId="486"/>
            <ac:spMk id="14" creationId="{A7BA36F0-3011-4BCA-8523-E3E081076BED}"/>
          </ac:spMkLst>
        </pc:spChg>
      </pc:sldChg>
      <pc:sldChg chg="add del">
        <pc:chgData name="Alessandro Alpi" userId="780f8a95ba29da2f" providerId="LiveId" clId="{7395E0B9-D2AD-46FA-BB9C-E38040AFA6FE}" dt="2020-02-03T09:47:28.547" v="89" actId="47"/>
        <pc:sldMkLst>
          <pc:docMk/>
          <pc:sldMk cId="3923039653" sldId="487"/>
        </pc:sldMkLst>
      </pc:sldChg>
      <pc:sldChg chg="addSp delSp modSp add ord">
        <pc:chgData name="Alessandro Alpi" userId="780f8a95ba29da2f" providerId="LiveId" clId="{7395E0B9-D2AD-46FA-BB9C-E38040AFA6FE}" dt="2020-02-03T09:53:45.934" v="455"/>
        <pc:sldMkLst>
          <pc:docMk/>
          <pc:sldMk cId="4272044538" sldId="487"/>
        </pc:sldMkLst>
        <pc:spChg chg="mod">
          <ac:chgData name="Alessandro Alpi" userId="780f8a95ba29da2f" providerId="LiveId" clId="{7395E0B9-D2AD-46FA-BB9C-E38040AFA6FE}" dt="2020-02-03T09:49:59.416" v="156" actId="20577"/>
          <ac:spMkLst>
            <pc:docMk/>
            <pc:sldMk cId="4272044538" sldId="487"/>
            <ac:spMk id="2" creationId="{A4DA80F0-532E-43A6-A973-8CD9697AB7EC}"/>
          </ac:spMkLst>
        </pc:spChg>
        <pc:spChg chg="del">
          <ac:chgData name="Alessandro Alpi" userId="780f8a95ba29da2f" providerId="LiveId" clId="{7395E0B9-D2AD-46FA-BB9C-E38040AFA6FE}" dt="2020-02-03T09:47:51.550" v="102"/>
          <ac:spMkLst>
            <pc:docMk/>
            <pc:sldMk cId="4272044538" sldId="487"/>
            <ac:spMk id="3" creationId="{EFAD542E-CB29-4A9F-88BB-595344EEC94E}"/>
          </ac:spMkLst>
        </pc:spChg>
        <pc:graphicFrameChg chg="add mod">
          <ac:chgData name="Alessandro Alpi" userId="780f8a95ba29da2f" providerId="LiveId" clId="{7395E0B9-D2AD-46FA-BB9C-E38040AFA6FE}" dt="2020-02-03T09:52:05.423" v="315" actId="20577"/>
          <ac:graphicFrameMkLst>
            <pc:docMk/>
            <pc:sldMk cId="4272044538" sldId="487"/>
            <ac:graphicFrameMk id="4" creationId="{77857C25-C732-468D-B90A-C6DA9C49F185}"/>
          </ac:graphicFrameMkLst>
        </pc:graphicFrameChg>
      </pc:sldChg>
      <pc:sldChg chg="addSp delSp modSp add ord">
        <pc:chgData name="Alessandro Alpi" userId="780f8a95ba29da2f" providerId="LiveId" clId="{7395E0B9-D2AD-46FA-BB9C-E38040AFA6FE}" dt="2020-02-03T09:54:25.630" v="457"/>
        <pc:sldMkLst>
          <pc:docMk/>
          <pc:sldMk cId="1146361399" sldId="488"/>
        </pc:sldMkLst>
        <pc:spChg chg="mod">
          <ac:chgData name="Alessandro Alpi" userId="780f8a95ba29da2f" providerId="LiveId" clId="{7395E0B9-D2AD-46FA-BB9C-E38040AFA6FE}" dt="2020-02-03T09:48:32.951" v="114" actId="20577"/>
          <ac:spMkLst>
            <pc:docMk/>
            <pc:sldMk cId="1146361399" sldId="488"/>
            <ac:spMk id="2" creationId="{D28D606C-0F2B-4BF9-9B95-0A6C23B9575A}"/>
          </ac:spMkLst>
        </pc:spChg>
        <pc:spChg chg="del">
          <ac:chgData name="Alessandro Alpi" userId="780f8a95ba29da2f" providerId="LiveId" clId="{7395E0B9-D2AD-46FA-BB9C-E38040AFA6FE}" dt="2020-02-03T09:48:36.972" v="115"/>
          <ac:spMkLst>
            <pc:docMk/>
            <pc:sldMk cId="1146361399" sldId="488"/>
            <ac:spMk id="3" creationId="{63A3D72B-9762-44E0-B010-9CD4FF01D579}"/>
          </ac:spMkLst>
        </pc:spChg>
        <pc:graphicFrameChg chg="add mod">
          <ac:chgData name="Alessandro Alpi" userId="780f8a95ba29da2f" providerId="LiveId" clId="{7395E0B9-D2AD-46FA-BB9C-E38040AFA6FE}" dt="2020-02-03T09:49:30.929" v="124" actId="207"/>
          <ac:graphicFrameMkLst>
            <pc:docMk/>
            <pc:sldMk cId="1146361399" sldId="488"/>
            <ac:graphicFrameMk id="4" creationId="{D56EA0C0-804C-4E17-AAD4-36FD0BCAEDAF}"/>
          </ac:graphicFrameMkLst>
        </pc:graphicFrameChg>
      </pc:sldChg>
      <pc:sldChg chg="modSp add">
        <pc:chgData name="Alessandro Alpi" userId="780f8a95ba29da2f" providerId="LiveId" clId="{7395E0B9-D2AD-46FA-BB9C-E38040AFA6FE}" dt="2020-02-03T09:49:49.726" v="129" actId="20577"/>
        <pc:sldMkLst>
          <pc:docMk/>
          <pc:sldMk cId="2624646602" sldId="489"/>
        </pc:sldMkLst>
        <pc:spChg chg="mod">
          <ac:chgData name="Alessandro Alpi" userId="780f8a95ba29da2f" providerId="LiveId" clId="{7395E0B9-D2AD-46FA-BB9C-E38040AFA6FE}" dt="2020-02-03T09:49:49.726" v="129" actId="20577"/>
          <ac:spMkLst>
            <pc:docMk/>
            <pc:sldMk cId="2624646602" sldId="489"/>
            <ac:spMk id="2" creationId="{1B31D377-D72D-4C6E-AAD3-FCC8CAF62F55}"/>
          </ac:spMkLst>
        </pc:spChg>
      </pc:sldChg>
      <pc:sldChg chg="modSp add">
        <pc:chgData name="Alessandro Alpi" userId="780f8a95ba29da2f" providerId="LiveId" clId="{7395E0B9-D2AD-46FA-BB9C-E38040AFA6FE}" dt="2020-02-03T09:53:20.454" v="451" actId="20577"/>
        <pc:sldMkLst>
          <pc:docMk/>
          <pc:sldMk cId="3026786088" sldId="490"/>
        </pc:sldMkLst>
        <pc:spChg chg="mod">
          <ac:chgData name="Alessandro Alpi" userId="780f8a95ba29da2f" providerId="LiveId" clId="{7395E0B9-D2AD-46FA-BB9C-E38040AFA6FE}" dt="2020-02-03T09:52:15.475" v="325" actId="20577"/>
          <ac:spMkLst>
            <pc:docMk/>
            <pc:sldMk cId="3026786088" sldId="490"/>
            <ac:spMk id="2" creationId="{A4DA80F0-532E-43A6-A973-8CD9697AB7EC}"/>
          </ac:spMkLst>
        </pc:spChg>
        <pc:graphicFrameChg chg="mod">
          <ac:chgData name="Alessandro Alpi" userId="780f8a95ba29da2f" providerId="LiveId" clId="{7395E0B9-D2AD-46FA-BB9C-E38040AFA6FE}" dt="2020-02-03T09:53:20.454" v="451" actId="20577"/>
          <ac:graphicFrameMkLst>
            <pc:docMk/>
            <pc:sldMk cId="3026786088" sldId="490"/>
            <ac:graphicFrameMk id="4" creationId="{77857C25-C732-468D-B90A-C6DA9C49F185}"/>
          </ac:graphicFrameMkLst>
        </pc:graphicFrameChg>
      </pc:sldChg>
      <pc:sldChg chg="modSp add">
        <pc:chgData name="Alessandro Alpi" userId="780f8a95ba29da2f" providerId="LiveId" clId="{7395E0B9-D2AD-46FA-BB9C-E38040AFA6FE}" dt="2020-02-03T09:59:28.882" v="783"/>
        <pc:sldMkLst>
          <pc:docMk/>
          <pc:sldMk cId="2229397631" sldId="491"/>
        </pc:sldMkLst>
        <pc:spChg chg="mod">
          <ac:chgData name="Alessandro Alpi" userId="780f8a95ba29da2f" providerId="LiveId" clId="{7395E0B9-D2AD-46FA-BB9C-E38040AFA6FE}" dt="2020-02-03T09:54:42.748" v="477" actId="20577"/>
          <ac:spMkLst>
            <pc:docMk/>
            <pc:sldMk cId="2229397631" sldId="491"/>
            <ac:spMk id="2" creationId="{81489E20-F810-4294-9525-C4BCFBF0939C}"/>
          </ac:spMkLst>
        </pc:spChg>
        <pc:spChg chg="mod">
          <ac:chgData name="Alessandro Alpi" userId="780f8a95ba29da2f" providerId="LiveId" clId="{7395E0B9-D2AD-46FA-BB9C-E38040AFA6FE}" dt="2020-02-03T09:59:28.882" v="783"/>
          <ac:spMkLst>
            <pc:docMk/>
            <pc:sldMk cId="2229397631" sldId="491"/>
            <ac:spMk id="3" creationId="{57F2BE76-3509-4A18-BCE4-59C182449FCC}"/>
          </ac:spMkLst>
        </pc:spChg>
      </pc:sldChg>
      <pc:sldChg chg="modSp add">
        <pc:chgData name="Alessandro Alpi" userId="780f8a95ba29da2f" providerId="LiveId" clId="{7395E0B9-D2AD-46FA-BB9C-E38040AFA6FE}" dt="2020-02-03T10:01:52.514" v="1103" actId="20577"/>
        <pc:sldMkLst>
          <pc:docMk/>
          <pc:sldMk cId="1473312183" sldId="492"/>
        </pc:sldMkLst>
        <pc:spChg chg="mod">
          <ac:chgData name="Alessandro Alpi" userId="780f8a95ba29da2f" providerId="LiveId" clId="{7395E0B9-D2AD-46FA-BB9C-E38040AFA6FE}" dt="2020-02-03T09:59:37.105" v="795" actId="313"/>
          <ac:spMkLst>
            <pc:docMk/>
            <pc:sldMk cId="1473312183" sldId="492"/>
            <ac:spMk id="2" creationId="{81489E20-F810-4294-9525-C4BCFBF0939C}"/>
          </ac:spMkLst>
        </pc:spChg>
        <pc:spChg chg="mod">
          <ac:chgData name="Alessandro Alpi" userId="780f8a95ba29da2f" providerId="LiveId" clId="{7395E0B9-D2AD-46FA-BB9C-E38040AFA6FE}" dt="2020-02-03T10:01:52.514" v="1103" actId="20577"/>
          <ac:spMkLst>
            <pc:docMk/>
            <pc:sldMk cId="1473312183" sldId="492"/>
            <ac:spMk id="3" creationId="{57F2BE76-3509-4A18-BCE4-59C182449FCC}"/>
          </ac:spMkLst>
        </pc:spChg>
      </pc:sldChg>
      <pc:sldChg chg="modSp add">
        <pc:chgData name="Alessandro Alpi" userId="780f8a95ba29da2f" providerId="LiveId" clId="{7395E0B9-D2AD-46FA-BB9C-E38040AFA6FE}" dt="2020-02-03T10:04:01.154" v="1321" actId="20577"/>
        <pc:sldMkLst>
          <pc:docMk/>
          <pc:sldMk cId="1538047193" sldId="493"/>
        </pc:sldMkLst>
        <pc:spChg chg="mod">
          <ac:chgData name="Alessandro Alpi" userId="780f8a95ba29da2f" providerId="LiveId" clId="{7395E0B9-D2AD-46FA-BB9C-E38040AFA6FE}" dt="2020-02-03T10:04:01.154" v="1321" actId="20577"/>
          <ac:spMkLst>
            <pc:docMk/>
            <pc:sldMk cId="1538047193" sldId="493"/>
            <ac:spMk id="2" creationId="{81489E20-F810-4294-9525-C4BCFBF0939C}"/>
          </ac:spMkLst>
        </pc:spChg>
        <pc:spChg chg="mod">
          <ac:chgData name="Alessandro Alpi" userId="780f8a95ba29da2f" providerId="LiveId" clId="{7395E0B9-D2AD-46FA-BB9C-E38040AFA6FE}" dt="2020-02-03T10:03:45.059" v="1318" actId="20577"/>
          <ac:spMkLst>
            <pc:docMk/>
            <pc:sldMk cId="1538047193" sldId="493"/>
            <ac:spMk id="3" creationId="{57F2BE76-3509-4A18-BCE4-59C182449FCC}"/>
          </ac:spMkLst>
        </pc:spChg>
      </pc:sldChg>
      <pc:sldChg chg="addSp delSp modSp add modAnim">
        <pc:chgData name="Alessandro Alpi" userId="780f8a95ba29da2f" providerId="LiveId" clId="{7395E0B9-D2AD-46FA-BB9C-E38040AFA6FE}" dt="2020-02-03T10:05:59.435" v="1370"/>
        <pc:sldMkLst>
          <pc:docMk/>
          <pc:sldMk cId="891887469" sldId="494"/>
        </pc:sldMkLst>
        <pc:spChg chg="mod">
          <ac:chgData name="Alessandro Alpi" userId="780f8a95ba29da2f" providerId="LiveId" clId="{7395E0B9-D2AD-46FA-BB9C-E38040AFA6FE}" dt="2020-02-03T10:04:07.469" v="1335" actId="20577"/>
          <ac:spMkLst>
            <pc:docMk/>
            <pc:sldMk cId="891887469" sldId="494"/>
            <ac:spMk id="2" creationId="{81489E20-F810-4294-9525-C4BCFBF0939C}"/>
          </ac:spMkLst>
        </pc:spChg>
        <pc:spChg chg="del mod">
          <ac:chgData name="Alessandro Alpi" userId="780f8a95ba29da2f" providerId="LiveId" clId="{7395E0B9-D2AD-46FA-BB9C-E38040AFA6FE}" dt="2020-02-03T10:04:10.510" v="1337"/>
          <ac:spMkLst>
            <pc:docMk/>
            <pc:sldMk cId="891887469" sldId="494"/>
            <ac:spMk id="3" creationId="{57F2BE76-3509-4A18-BCE4-59C182449FCC}"/>
          </ac:spMkLst>
        </pc:spChg>
        <pc:spChg chg="add mod">
          <ac:chgData name="Alessandro Alpi" userId="780f8a95ba29da2f" providerId="LiveId" clId="{7395E0B9-D2AD-46FA-BB9C-E38040AFA6FE}" dt="2020-02-03T10:04:55.096" v="1347" actId="208"/>
          <ac:spMkLst>
            <pc:docMk/>
            <pc:sldMk cId="891887469" sldId="494"/>
            <ac:spMk id="5" creationId="{4C058606-2375-468F-972A-1774394E366E}"/>
          </ac:spMkLst>
        </pc:spChg>
        <pc:spChg chg="add mod">
          <ac:chgData name="Alessandro Alpi" userId="780f8a95ba29da2f" providerId="LiveId" clId="{7395E0B9-D2AD-46FA-BB9C-E38040AFA6FE}" dt="2020-02-03T10:05:19.088" v="1356" actId="14100"/>
          <ac:spMkLst>
            <pc:docMk/>
            <pc:sldMk cId="891887469" sldId="494"/>
            <ac:spMk id="6" creationId="{A1055401-8EB8-4788-AE80-237B87266C2D}"/>
          </ac:spMkLst>
        </pc:spChg>
        <pc:spChg chg="add mod">
          <ac:chgData name="Alessandro Alpi" userId="780f8a95ba29da2f" providerId="LiveId" clId="{7395E0B9-D2AD-46FA-BB9C-E38040AFA6FE}" dt="2020-02-03T10:05:29.220" v="1359" actId="14100"/>
          <ac:spMkLst>
            <pc:docMk/>
            <pc:sldMk cId="891887469" sldId="494"/>
            <ac:spMk id="7" creationId="{964C4487-DCA7-4E2F-A6C3-B4FC933D6124}"/>
          </ac:spMkLst>
        </pc:spChg>
        <pc:spChg chg="add mod">
          <ac:chgData name="Alessandro Alpi" userId="780f8a95ba29da2f" providerId="LiveId" clId="{7395E0B9-D2AD-46FA-BB9C-E38040AFA6FE}" dt="2020-02-03T10:05:39.423" v="1362" actId="14100"/>
          <ac:spMkLst>
            <pc:docMk/>
            <pc:sldMk cId="891887469" sldId="494"/>
            <ac:spMk id="8" creationId="{DBA3B916-095B-4C44-ADB5-BCC98443251A}"/>
          </ac:spMkLst>
        </pc:spChg>
        <pc:picChg chg="add mod">
          <ac:chgData name="Alessandro Alpi" userId="780f8a95ba29da2f" providerId="LiveId" clId="{7395E0B9-D2AD-46FA-BB9C-E38040AFA6FE}" dt="2020-02-03T10:05:10.968" v="1354" actId="1076"/>
          <ac:picMkLst>
            <pc:docMk/>
            <pc:sldMk cId="891887469" sldId="494"/>
            <ac:picMk id="4" creationId="{BAD9BDB5-11B0-498A-AA6E-854DD7C3FFD0}"/>
          </ac:picMkLst>
        </pc:picChg>
      </pc:sldChg>
      <pc:sldChg chg="modSp add">
        <pc:chgData name="Alessandro Alpi" userId="780f8a95ba29da2f" providerId="LiveId" clId="{7395E0B9-D2AD-46FA-BB9C-E38040AFA6FE}" dt="2020-02-03T10:09:46.806" v="1536" actId="113"/>
        <pc:sldMkLst>
          <pc:docMk/>
          <pc:sldMk cId="532387183" sldId="495"/>
        </pc:sldMkLst>
        <pc:spChg chg="mod">
          <ac:chgData name="Alessandro Alpi" userId="780f8a95ba29da2f" providerId="LiveId" clId="{7395E0B9-D2AD-46FA-BB9C-E38040AFA6FE}" dt="2020-02-03T10:06:24.597" v="1396" actId="20577"/>
          <ac:spMkLst>
            <pc:docMk/>
            <pc:sldMk cId="532387183" sldId="495"/>
            <ac:spMk id="2" creationId="{CAB68A54-968E-47B9-99C9-322EC004C196}"/>
          </ac:spMkLst>
        </pc:spChg>
        <pc:spChg chg="mod">
          <ac:chgData name="Alessandro Alpi" userId="780f8a95ba29da2f" providerId="LiveId" clId="{7395E0B9-D2AD-46FA-BB9C-E38040AFA6FE}" dt="2020-02-03T10:09:46.806" v="1536" actId="113"/>
          <ac:spMkLst>
            <pc:docMk/>
            <pc:sldMk cId="532387183" sldId="495"/>
            <ac:spMk id="3" creationId="{255A268D-12B3-4A89-8409-50831EA64F14}"/>
          </ac:spMkLst>
        </pc:spChg>
      </pc:sldChg>
      <pc:sldChg chg="modSp add">
        <pc:chgData name="Alessandro Alpi" userId="780f8a95ba29da2f" providerId="LiveId" clId="{7395E0B9-D2AD-46FA-BB9C-E38040AFA6FE}" dt="2020-02-03T10:12:04.450" v="1599" actId="255"/>
        <pc:sldMkLst>
          <pc:docMk/>
          <pc:sldMk cId="1582688782" sldId="496"/>
        </pc:sldMkLst>
        <pc:spChg chg="mod">
          <ac:chgData name="Alessandro Alpi" userId="780f8a95ba29da2f" providerId="LiveId" clId="{7395E0B9-D2AD-46FA-BB9C-E38040AFA6FE}" dt="2020-02-03T10:09:58.135" v="1546" actId="20577"/>
          <ac:spMkLst>
            <pc:docMk/>
            <pc:sldMk cId="1582688782" sldId="496"/>
            <ac:spMk id="2" creationId="{8F6832B6-EEC3-4780-8718-76CE2EB78B2F}"/>
          </ac:spMkLst>
        </pc:spChg>
        <pc:spChg chg="mod">
          <ac:chgData name="Alessandro Alpi" userId="780f8a95ba29da2f" providerId="LiveId" clId="{7395E0B9-D2AD-46FA-BB9C-E38040AFA6FE}" dt="2020-02-03T10:12:04.450" v="1599" actId="255"/>
          <ac:spMkLst>
            <pc:docMk/>
            <pc:sldMk cId="1582688782" sldId="496"/>
            <ac:spMk id="3" creationId="{29645975-3ED8-4C12-8B06-0DD8F4C42150}"/>
          </ac:spMkLst>
        </pc:spChg>
      </pc:sldChg>
      <pc:sldChg chg="modSp add ord">
        <pc:chgData name="Alessandro Alpi" userId="780f8a95ba29da2f" providerId="LiveId" clId="{7395E0B9-D2AD-46FA-BB9C-E38040AFA6FE}" dt="2020-02-03T10:12:26.097" v="1612" actId="20577"/>
        <pc:sldMkLst>
          <pc:docMk/>
          <pc:sldMk cId="3194032026" sldId="497"/>
        </pc:sldMkLst>
        <pc:spChg chg="mod">
          <ac:chgData name="Alessandro Alpi" userId="780f8a95ba29da2f" providerId="LiveId" clId="{7395E0B9-D2AD-46FA-BB9C-E38040AFA6FE}" dt="2020-02-03T10:12:22.383" v="1605" actId="20577"/>
          <ac:spMkLst>
            <pc:docMk/>
            <pc:sldMk cId="3194032026" sldId="497"/>
            <ac:spMk id="2" creationId="{1B31D377-D72D-4C6E-AAD3-FCC8CAF62F55}"/>
          </ac:spMkLst>
        </pc:spChg>
        <pc:spChg chg="mod">
          <ac:chgData name="Alessandro Alpi" userId="780f8a95ba29da2f" providerId="LiveId" clId="{7395E0B9-D2AD-46FA-BB9C-E38040AFA6FE}" dt="2020-02-03T10:12:26.097" v="1612" actId="20577"/>
          <ac:spMkLst>
            <pc:docMk/>
            <pc:sldMk cId="3194032026" sldId="497"/>
            <ac:spMk id="3" creationId="{78BDBDEC-30FD-48F8-965D-485309856D58}"/>
          </ac:spMkLst>
        </pc:spChg>
      </pc:sldChg>
      <pc:sldChg chg="addSp delSp modSp add">
        <pc:chgData name="Alessandro Alpi" userId="780f8a95ba29da2f" providerId="LiveId" clId="{7395E0B9-D2AD-46FA-BB9C-E38040AFA6FE}" dt="2020-02-03T10:20:34.706" v="1671" actId="1076"/>
        <pc:sldMkLst>
          <pc:docMk/>
          <pc:sldMk cId="720151349" sldId="498"/>
        </pc:sldMkLst>
        <pc:spChg chg="del">
          <ac:chgData name="Alessandro Alpi" userId="780f8a95ba29da2f" providerId="LiveId" clId="{7395E0B9-D2AD-46FA-BB9C-E38040AFA6FE}" dt="2020-02-03T10:12:57.095" v="1614"/>
          <ac:spMkLst>
            <pc:docMk/>
            <pc:sldMk cId="720151349" sldId="498"/>
            <ac:spMk id="2" creationId="{068DD8F7-8B10-47A3-A222-121B37A67214}"/>
          </ac:spMkLst>
        </pc:spChg>
        <pc:spChg chg="del">
          <ac:chgData name="Alessandro Alpi" userId="780f8a95ba29da2f" providerId="LiveId" clId="{7395E0B9-D2AD-46FA-BB9C-E38040AFA6FE}" dt="2020-02-03T10:12:57.095" v="1614"/>
          <ac:spMkLst>
            <pc:docMk/>
            <pc:sldMk cId="720151349" sldId="498"/>
            <ac:spMk id="3" creationId="{AA36CE0B-DE15-4E3B-AD65-23BC331D3F78}"/>
          </ac:spMkLst>
        </pc:spChg>
        <pc:spChg chg="add mod">
          <ac:chgData name="Alessandro Alpi" userId="780f8a95ba29da2f" providerId="LiveId" clId="{7395E0B9-D2AD-46FA-BB9C-E38040AFA6FE}" dt="2020-02-03T10:13:02.757" v="1635" actId="20577"/>
          <ac:spMkLst>
            <pc:docMk/>
            <pc:sldMk cId="720151349" sldId="498"/>
            <ac:spMk id="4" creationId="{6BA43D80-5A60-4276-A871-E8033E2B6B47}"/>
          </ac:spMkLst>
        </pc:spChg>
        <pc:spChg chg="add mod">
          <ac:chgData name="Alessandro Alpi" userId="780f8a95ba29da2f" providerId="LiveId" clId="{7395E0B9-D2AD-46FA-BB9C-E38040AFA6FE}" dt="2020-02-03T10:14:28.991" v="1658" actId="404"/>
          <ac:spMkLst>
            <pc:docMk/>
            <pc:sldMk cId="720151349" sldId="498"/>
            <ac:spMk id="5" creationId="{4D3199FB-9495-4CFC-BFB1-A26EC34D071D}"/>
          </ac:spMkLst>
        </pc:spChg>
        <pc:spChg chg="add del mod">
          <ac:chgData name="Alessandro Alpi" userId="780f8a95ba29da2f" providerId="LiveId" clId="{7395E0B9-D2AD-46FA-BB9C-E38040AFA6FE}" dt="2020-02-03T10:13:21.019" v="1640" actId="478"/>
          <ac:spMkLst>
            <pc:docMk/>
            <pc:sldMk cId="720151349" sldId="498"/>
            <ac:spMk id="6" creationId="{0ABA60FF-9500-44F8-AAEC-242D379DFE5E}"/>
          </ac:spMkLst>
        </pc:spChg>
        <pc:picChg chg="add mod">
          <ac:chgData name="Alessandro Alpi" userId="780f8a95ba29da2f" providerId="LiveId" clId="{7395E0B9-D2AD-46FA-BB9C-E38040AFA6FE}" dt="2020-02-03T10:14:39.285" v="1662" actId="1076"/>
          <ac:picMkLst>
            <pc:docMk/>
            <pc:sldMk cId="720151349" sldId="498"/>
            <ac:picMk id="7" creationId="{753AA834-F896-40A3-B7EB-CF92B5105B0A}"/>
          </ac:picMkLst>
        </pc:picChg>
        <pc:picChg chg="add mod">
          <ac:chgData name="Alessandro Alpi" userId="780f8a95ba29da2f" providerId="LiveId" clId="{7395E0B9-D2AD-46FA-BB9C-E38040AFA6FE}" dt="2020-02-03T10:14:43.568" v="1665" actId="1076"/>
          <ac:picMkLst>
            <pc:docMk/>
            <pc:sldMk cId="720151349" sldId="498"/>
            <ac:picMk id="8" creationId="{9F2D90BD-EB2E-442B-8108-34357C35BFC9}"/>
          </ac:picMkLst>
        </pc:picChg>
        <pc:picChg chg="add mod">
          <ac:chgData name="Alessandro Alpi" userId="780f8a95ba29da2f" providerId="LiveId" clId="{7395E0B9-D2AD-46FA-BB9C-E38040AFA6FE}" dt="2020-02-03T10:20:34.706" v="1671" actId="1076"/>
          <ac:picMkLst>
            <pc:docMk/>
            <pc:sldMk cId="720151349" sldId="498"/>
            <ac:picMk id="10" creationId="{28BFF9E9-5008-4E5B-863F-996EAB42810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1087C-3765-4BA1-B17C-FA716A782E70}" type="doc">
      <dgm:prSet loTypeId="urn:microsoft.com/office/officeart/2005/8/layout/chevron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A705A7-748A-47DB-9FED-90DBACD32038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64A9064A-1F45-4861-A2DD-AA920BE4CFA8}" type="parTrans" cxnId="{DC94B8A9-1EAB-4CB8-AC88-B26F56ACF1B4}">
      <dgm:prSet/>
      <dgm:spPr/>
      <dgm:t>
        <a:bodyPr/>
        <a:lstStyle/>
        <a:p>
          <a:endParaRPr lang="en-US"/>
        </a:p>
      </dgm:t>
    </dgm:pt>
    <dgm:pt modelId="{230A2BEB-D249-47A2-829B-EE8451F99D25}" type="sibTrans" cxnId="{DC94B8A9-1EAB-4CB8-AC88-B26F56ACF1B4}">
      <dgm:prSet/>
      <dgm:spPr/>
      <dgm:t>
        <a:bodyPr/>
        <a:lstStyle/>
        <a:p>
          <a:endParaRPr lang="en-US"/>
        </a:p>
      </dgm:t>
    </dgm:pt>
    <dgm:pt modelId="{AAF92279-3A1E-45D8-A804-2B734732CBFE}">
      <dgm:prSet phldrT="[Text]"/>
      <dgm:spPr/>
      <dgm:t>
        <a:bodyPr/>
        <a:lstStyle/>
        <a:p>
          <a:r>
            <a:rPr lang="en-US" dirty="0" err="1"/>
            <a:t>Riproduzione</a:t>
          </a:r>
          <a:r>
            <a:rPr lang="en-US" dirty="0"/>
            <a:t> step </a:t>
          </a:r>
          <a:r>
            <a:rPr lang="en-US" dirty="0" err="1"/>
            <a:t>anomalie</a:t>
          </a:r>
          <a:r>
            <a:rPr lang="en-US" dirty="0"/>
            <a:t> di </a:t>
          </a:r>
          <a:r>
            <a:rPr lang="en-US" dirty="0" err="1"/>
            <a:t>produzione</a:t>
          </a:r>
          <a:endParaRPr lang="en-US" dirty="0"/>
        </a:p>
      </dgm:t>
    </dgm:pt>
    <dgm:pt modelId="{EF15253C-9B7A-4DD6-8B01-D94B65C7C20E}" type="parTrans" cxnId="{604C9C38-931E-494F-8A97-8856974B57C1}">
      <dgm:prSet/>
      <dgm:spPr/>
      <dgm:t>
        <a:bodyPr/>
        <a:lstStyle/>
        <a:p>
          <a:endParaRPr lang="en-US"/>
        </a:p>
      </dgm:t>
    </dgm:pt>
    <dgm:pt modelId="{760405A6-6A18-45F0-B434-E961AD17A352}" type="sibTrans" cxnId="{604C9C38-931E-494F-8A97-8856974B57C1}">
      <dgm:prSet/>
      <dgm:spPr/>
      <dgm:t>
        <a:bodyPr/>
        <a:lstStyle/>
        <a:p>
          <a:endParaRPr lang="en-US"/>
        </a:p>
      </dgm:t>
    </dgm:pt>
    <dgm:pt modelId="{476B53CF-AB30-44D0-941A-1B6CA64CF101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FC938360-DA28-4D4C-B229-46239D1F30F1}" type="parTrans" cxnId="{77F678AE-B1C9-441B-B4C9-FEB8F842542F}">
      <dgm:prSet/>
      <dgm:spPr/>
      <dgm:t>
        <a:bodyPr/>
        <a:lstStyle/>
        <a:p>
          <a:endParaRPr lang="en-US"/>
        </a:p>
      </dgm:t>
    </dgm:pt>
    <dgm:pt modelId="{D6593960-1219-4984-B92F-F19451C1D995}" type="sibTrans" cxnId="{77F678AE-B1C9-441B-B4C9-FEB8F842542F}">
      <dgm:prSet/>
      <dgm:spPr/>
      <dgm:t>
        <a:bodyPr/>
        <a:lstStyle/>
        <a:p>
          <a:endParaRPr lang="en-US"/>
        </a:p>
      </dgm:t>
    </dgm:pt>
    <dgm:pt modelId="{453C4305-FA1F-4CC0-8924-5C7508C3E8EE}">
      <dgm:prSet phldrT="[Text]"/>
      <dgm:spPr/>
      <dgm:t>
        <a:bodyPr/>
        <a:lstStyle/>
        <a:p>
          <a:r>
            <a:rPr lang="en-US" dirty="0"/>
            <a:t>Test </a:t>
          </a:r>
          <a:r>
            <a:rPr lang="en-US" dirty="0" err="1"/>
            <a:t>casi</a:t>
          </a:r>
          <a:r>
            <a:rPr lang="en-US" dirty="0"/>
            <a:t> </a:t>
          </a:r>
          <a:r>
            <a:rPr lang="en-US" dirty="0" err="1"/>
            <a:t>limite</a:t>
          </a:r>
          <a:r>
            <a:rPr lang="en-US" dirty="0"/>
            <a:t> e di </a:t>
          </a:r>
          <a:r>
            <a:rPr lang="en-US" dirty="0" err="1"/>
            <a:t>integrazione</a:t>
          </a:r>
          <a:endParaRPr lang="en-US" dirty="0"/>
        </a:p>
      </dgm:t>
    </dgm:pt>
    <dgm:pt modelId="{B725C3DC-9A49-4EB2-A284-2E52FABB2ADD}" type="parTrans" cxnId="{CAC2D103-0542-45AA-8D7E-FBB70ECCDE50}">
      <dgm:prSet/>
      <dgm:spPr/>
      <dgm:t>
        <a:bodyPr/>
        <a:lstStyle/>
        <a:p>
          <a:endParaRPr lang="en-US"/>
        </a:p>
      </dgm:t>
    </dgm:pt>
    <dgm:pt modelId="{40E8ADE9-465E-41D4-A909-50B0D65360C9}" type="sibTrans" cxnId="{CAC2D103-0542-45AA-8D7E-FBB70ECCDE50}">
      <dgm:prSet/>
      <dgm:spPr/>
      <dgm:t>
        <a:bodyPr/>
        <a:lstStyle/>
        <a:p>
          <a:endParaRPr lang="en-US"/>
        </a:p>
      </dgm:t>
    </dgm:pt>
    <dgm:pt modelId="{7E698AC4-F827-4D18-8D29-E62F7CF0E5BC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0EA03C8B-9CFE-4FD9-B676-C5AE3C5C3F64}" type="parTrans" cxnId="{A02B0133-B266-4B0B-AB48-7F7C1E86488D}">
      <dgm:prSet/>
      <dgm:spPr/>
      <dgm:t>
        <a:bodyPr/>
        <a:lstStyle/>
        <a:p>
          <a:endParaRPr lang="en-US"/>
        </a:p>
      </dgm:t>
    </dgm:pt>
    <dgm:pt modelId="{5FF5DF96-7572-49C3-8D32-AC1FAF777549}" type="sibTrans" cxnId="{A02B0133-B266-4B0B-AB48-7F7C1E86488D}">
      <dgm:prSet/>
      <dgm:spPr/>
      <dgm:t>
        <a:bodyPr/>
        <a:lstStyle/>
        <a:p>
          <a:endParaRPr lang="en-US"/>
        </a:p>
      </dgm:t>
    </dgm:pt>
    <dgm:pt modelId="{6FA20E94-7CFE-487A-94E2-BD46155F9575}">
      <dgm:prSet phldrT="[Text]"/>
      <dgm:spPr/>
      <dgm:t>
        <a:bodyPr/>
        <a:lstStyle/>
        <a:p>
          <a:r>
            <a:rPr lang="en-US" dirty="0" err="1"/>
            <a:t>Verifica</a:t>
          </a:r>
          <a:r>
            <a:rPr lang="en-US" dirty="0"/>
            <a:t> </a:t>
          </a:r>
          <a:r>
            <a:rPr lang="en-US" dirty="0" err="1"/>
            <a:t>degli</a:t>
          </a:r>
          <a:r>
            <a:rPr lang="en-US" dirty="0"/>
            <a:t> script di deploy</a:t>
          </a:r>
        </a:p>
      </dgm:t>
    </dgm:pt>
    <dgm:pt modelId="{7E8EE9C9-EE0F-4C33-B2FD-0AC977F54E23}" type="parTrans" cxnId="{D01ABCDD-01C3-4086-807B-EC4CACD12D01}">
      <dgm:prSet/>
      <dgm:spPr/>
      <dgm:t>
        <a:bodyPr/>
        <a:lstStyle/>
        <a:p>
          <a:endParaRPr lang="en-US"/>
        </a:p>
      </dgm:t>
    </dgm:pt>
    <dgm:pt modelId="{76B4093C-3FD9-494A-9DB4-F278036A906C}" type="sibTrans" cxnId="{D01ABCDD-01C3-4086-807B-EC4CACD12D01}">
      <dgm:prSet/>
      <dgm:spPr/>
      <dgm:t>
        <a:bodyPr/>
        <a:lstStyle/>
        <a:p>
          <a:endParaRPr lang="en-US"/>
        </a:p>
      </dgm:t>
    </dgm:pt>
    <dgm:pt modelId="{4EFC034B-CDFD-400C-AE0C-2843F0A99C9C}" type="pres">
      <dgm:prSet presAssocID="{C631087C-3765-4BA1-B17C-FA716A782E70}" presName="linearFlow" presStyleCnt="0">
        <dgm:presLayoutVars>
          <dgm:dir/>
          <dgm:animLvl val="lvl"/>
          <dgm:resizeHandles val="exact"/>
        </dgm:presLayoutVars>
      </dgm:prSet>
      <dgm:spPr/>
    </dgm:pt>
    <dgm:pt modelId="{746F7344-3A46-469A-BADC-84D11125E14A}" type="pres">
      <dgm:prSet presAssocID="{C1A705A7-748A-47DB-9FED-90DBACD32038}" presName="composite" presStyleCnt="0"/>
      <dgm:spPr/>
    </dgm:pt>
    <dgm:pt modelId="{C61B76D4-9376-46A7-BB81-F9D6BC48A9E5}" type="pres">
      <dgm:prSet presAssocID="{C1A705A7-748A-47DB-9FED-90DBACD3203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7B6A3EB-BF56-4170-8EBC-CFF24D205ACD}" type="pres">
      <dgm:prSet presAssocID="{C1A705A7-748A-47DB-9FED-90DBACD32038}" presName="descendantText" presStyleLbl="alignAcc1" presStyleIdx="0" presStyleCnt="3">
        <dgm:presLayoutVars>
          <dgm:bulletEnabled val="1"/>
        </dgm:presLayoutVars>
      </dgm:prSet>
      <dgm:spPr/>
    </dgm:pt>
    <dgm:pt modelId="{FEEDDEDF-5DE6-433C-BC36-29EBD3FF5C83}" type="pres">
      <dgm:prSet presAssocID="{230A2BEB-D249-47A2-829B-EE8451F99D25}" presName="sp" presStyleCnt="0"/>
      <dgm:spPr/>
    </dgm:pt>
    <dgm:pt modelId="{27F70D04-E2D9-4D76-8AB9-BE13ADF522FB}" type="pres">
      <dgm:prSet presAssocID="{476B53CF-AB30-44D0-941A-1B6CA64CF101}" presName="composite" presStyleCnt="0"/>
      <dgm:spPr/>
    </dgm:pt>
    <dgm:pt modelId="{6B9DFA8B-C929-4247-B136-77DCF171515A}" type="pres">
      <dgm:prSet presAssocID="{476B53CF-AB30-44D0-941A-1B6CA64CF1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BC5721-26BF-4F25-8123-21CE36141800}" type="pres">
      <dgm:prSet presAssocID="{476B53CF-AB30-44D0-941A-1B6CA64CF101}" presName="descendantText" presStyleLbl="alignAcc1" presStyleIdx="1" presStyleCnt="3">
        <dgm:presLayoutVars>
          <dgm:bulletEnabled val="1"/>
        </dgm:presLayoutVars>
      </dgm:prSet>
      <dgm:spPr/>
    </dgm:pt>
    <dgm:pt modelId="{CABFBCB0-3E98-4C4F-A5A9-DC4453F6CED5}" type="pres">
      <dgm:prSet presAssocID="{D6593960-1219-4984-B92F-F19451C1D995}" presName="sp" presStyleCnt="0"/>
      <dgm:spPr/>
    </dgm:pt>
    <dgm:pt modelId="{3844550D-290E-4CA1-9C7C-A1EF67C454C2}" type="pres">
      <dgm:prSet presAssocID="{7E698AC4-F827-4D18-8D29-E62F7CF0E5BC}" presName="composite" presStyleCnt="0"/>
      <dgm:spPr/>
    </dgm:pt>
    <dgm:pt modelId="{234D7270-0CB0-4F34-8BC1-D646C422917D}" type="pres">
      <dgm:prSet presAssocID="{7E698AC4-F827-4D18-8D29-E62F7CF0E5B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985DC-F348-4B4B-B7F2-014E09507FD7}" type="pres">
      <dgm:prSet presAssocID="{7E698AC4-F827-4D18-8D29-E62F7CF0E5BC}" presName="descendantText" presStyleLbl="alignAcc1" presStyleIdx="2" presStyleCnt="3" custScaleX="100492">
        <dgm:presLayoutVars>
          <dgm:bulletEnabled val="1"/>
        </dgm:presLayoutVars>
      </dgm:prSet>
      <dgm:spPr/>
    </dgm:pt>
  </dgm:ptLst>
  <dgm:cxnLst>
    <dgm:cxn modelId="{CAC2D103-0542-45AA-8D7E-FBB70ECCDE50}" srcId="{476B53CF-AB30-44D0-941A-1B6CA64CF101}" destId="{453C4305-FA1F-4CC0-8924-5C7508C3E8EE}" srcOrd="0" destOrd="0" parTransId="{B725C3DC-9A49-4EB2-A284-2E52FABB2ADD}" sibTransId="{40E8ADE9-465E-41D4-A909-50B0D65360C9}"/>
    <dgm:cxn modelId="{A02B0133-B266-4B0B-AB48-7F7C1E86488D}" srcId="{C631087C-3765-4BA1-B17C-FA716A782E70}" destId="{7E698AC4-F827-4D18-8D29-E62F7CF0E5BC}" srcOrd="2" destOrd="0" parTransId="{0EA03C8B-9CFE-4FD9-B676-C5AE3C5C3F64}" sibTransId="{5FF5DF96-7572-49C3-8D32-AC1FAF777549}"/>
    <dgm:cxn modelId="{97987C34-E8A4-4019-865E-6EE8D24FFA39}" type="presOf" srcId="{AAF92279-3A1E-45D8-A804-2B734732CBFE}" destId="{27B6A3EB-BF56-4170-8EBC-CFF24D205ACD}" srcOrd="0" destOrd="0" presId="urn:microsoft.com/office/officeart/2005/8/layout/chevron2"/>
    <dgm:cxn modelId="{604C9C38-931E-494F-8A97-8856974B57C1}" srcId="{C1A705A7-748A-47DB-9FED-90DBACD32038}" destId="{AAF92279-3A1E-45D8-A804-2B734732CBFE}" srcOrd="0" destOrd="0" parTransId="{EF15253C-9B7A-4DD6-8B01-D94B65C7C20E}" sibTransId="{760405A6-6A18-45F0-B434-E961AD17A352}"/>
    <dgm:cxn modelId="{05980F3C-D925-4916-9877-278068CE2852}" type="presOf" srcId="{C1A705A7-748A-47DB-9FED-90DBACD32038}" destId="{C61B76D4-9376-46A7-BB81-F9D6BC48A9E5}" srcOrd="0" destOrd="0" presId="urn:microsoft.com/office/officeart/2005/8/layout/chevron2"/>
    <dgm:cxn modelId="{E6A40B66-3A22-4F12-BC50-F166C87A2168}" type="presOf" srcId="{6FA20E94-7CFE-487A-94E2-BD46155F9575}" destId="{859985DC-F348-4B4B-B7F2-014E09507FD7}" srcOrd="0" destOrd="0" presId="urn:microsoft.com/office/officeart/2005/8/layout/chevron2"/>
    <dgm:cxn modelId="{A8B69381-04B9-4094-BFC3-E210EE0E385F}" type="presOf" srcId="{7E698AC4-F827-4D18-8D29-E62F7CF0E5BC}" destId="{234D7270-0CB0-4F34-8BC1-D646C422917D}" srcOrd="0" destOrd="0" presId="urn:microsoft.com/office/officeart/2005/8/layout/chevron2"/>
    <dgm:cxn modelId="{67C1AC9C-19FB-4E90-B75F-286D52251757}" type="presOf" srcId="{C631087C-3765-4BA1-B17C-FA716A782E70}" destId="{4EFC034B-CDFD-400C-AE0C-2843F0A99C9C}" srcOrd="0" destOrd="0" presId="urn:microsoft.com/office/officeart/2005/8/layout/chevron2"/>
    <dgm:cxn modelId="{DC94B8A9-1EAB-4CB8-AC88-B26F56ACF1B4}" srcId="{C631087C-3765-4BA1-B17C-FA716A782E70}" destId="{C1A705A7-748A-47DB-9FED-90DBACD32038}" srcOrd="0" destOrd="0" parTransId="{64A9064A-1F45-4861-A2DD-AA920BE4CFA8}" sibTransId="{230A2BEB-D249-47A2-829B-EE8451F99D25}"/>
    <dgm:cxn modelId="{77F678AE-B1C9-441B-B4C9-FEB8F842542F}" srcId="{C631087C-3765-4BA1-B17C-FA716A782E70}" destId="{476B53CF-AB30-44D0-941A-1B6CA64CF101}" srcOrd="1" destOrd="0" parTransId="{FC938360-DA28-4D4C-B229-46239D1F30F1}" sibTransId="{D6593960-1219-4984-B92F-F19451C1D995}"/>
    <dgm:cxn modelId="{562B2FBC-7480-45EF-8F02-FC5601CA187A}" type="presOf" srcId="{453C4305-FA1F-4CC0-8924-5C7508C3E8EE}" destId="{7ABC5721-26BF-4F25-8123-21CE36141800}" srcOrd="0" destOrd="0" presId="urn:microsoft.com/office/officeart/2005/8/layout/chevron2"/>
    <dgm:cxn modelId="{D01ABCDD-01C3-4086-807B-EC4CACD12D01}" srcId="{7E698AC4-F827-4D18-8D29-E62F7CF0E5BC}" destId="{6FA20E94-7CFE-487A-94E2-BD46155F9575}" srcOrd="0" destOrd="0" parTransId="{7E8EE9C9-EE0F-4C33-B2FD-0AC977F54E23}" sibTransId="{76B4093C-3FD9-494A-9DB4-F278036A906C}"/>
    <dgm:cxn modelId="{C34991F3-E877-499D-A249-9308D44B3A65}" type="presOf" srcId="{476B53CF-AB30-44D0-941A-1B6CA64CF101}" destId="{6B9DFA8B-C929-4247-B136-77DCF171515A}" srcOrd="0" destOrd="0" presId="urn:microsoft.com/office/officeart/2005/8/layout/chevron2"/>
    <dgm:cxn modelId="{491C8B2F-C85E-4DED-ABD3-485DD080FBF0}" type="presParOf" srcId="{4EFC034B-CDFD-400C-AE0C-2843F0A99C9C}" destId="{746F7344-3A46-469A-BADC-84D11125E14A}" srcOrd="0" destOrd="0" presId="urn:microsoft.com/office/officeart/2005/8/layout/chevron2"/>
    <dgm:cxn modelId="{12192D92-5D54-4EB5-B0DF-A18DEF57CFBF}" type="presParOf" srcId="{746F7344-3A46-469A-BADC-84D11125E14A}" destId="{C61B76D4-9376-46A7-BB81-F9D6BC48A9E5}" srcOrd="0" destOrd="0" presId="urn:microsoft.com/office/officeart/2005/8/layout/chevron2"/>
    <dgm:cxn modelId="{50CE1848-3F3E-49B2-806F-A3B7793E265A}" type="presParOf" srcId="{746F7344-3A46-469A-BADC-84D11125E14A}" destId="{27B6A3EB-BF56-4170-8EBC-CFF24D205ACD}" srcOrd="1" destOrd="0" presId="urn:microsoft.com/office/officeart/2005/8/layout/chevron2"/>
    <dgm:cxn modelId="{B3AA1CC7-E3F6-4C7E-9BA6-1652D2760159}" type="presParOf" srcId="{4EFC034B-CDFD-400C-AE0C-2843F0A99C9C}" destId="{FEEDDEDF-5DE6-433C-BC36-29EBD3FF5C83}" srcOrd="1" destOrd="0" presId="urn:microsoft.com/office/officeart/2005/8/layout/chevron2"/>
    <dgm:cxn modelId="{FE1991A5-24E7-4C49-8D91-F31081A84824}" type="presParOf" srcId="{4EFC034B-CDFD-400C-AE0C-2843F0A99C9C}" destId="{27F70D04-E2D9-4D76-8AB9-BE13ADF522FB}" srcOrd="2" destOrd="0" presId="urn:microsoft.com/office/officeart/2005/8/layout/chevron2"/>
    <dgm:cxn modelId="{FF72C5CC-5D50-481A-80A1-24E3C370CF08}" type="presParOf" srcId="{27F70D04-E2D9-4D76-8AB9-BE13ADF522FB}" destId="{6B9DFA8B-C929-4247-B136-77DCF171515A}" srcOrd="0" destOrd="0" presId="urn:microsoft.com/office/officeart/2005/8/layout/chevron2"/>
    <dgm:cxn modelId="{3F434500-ED95-4777-ADDC-927444440547}" type="presParOf" srcId="{27F70D04-E2D9-4D76-8AB9-BE13ADF522FB}" destId="{7ABC5721-26BF-4F25-8123-21CE36141800}" srcOrd="1" destOrd="0" presId="urn:microsoft.com/office/officeart/2005/8/layout/chevron2"/>
    <dgm:cxn modelId="{A8EDF8E5-5957-4DA4-9655-7A5E95A91F91}" type="presParOf" srcId="{4EFC034B-CDFD-400C-AE0C-2843F0A99C9C}" destId="{CABFBCB0-3E98-4C4F-A5A9-DC4453F6CED5}" srcOrd="3" destOrd="0" presId="urn:microsoft.com/office/officeart/2005/8/layout/chevron2"/>
    <dgm:cxn modelId="{0A80682A-30B8-4017-BA06-083F3D67146E}" type="presParOf" srcId="{4EFC034B-CDFD-400C-AE0C-2843F0A99C9C}" destId="{3844550D-290E-4CA1-9C7C-A1EF67C454C2}" srcOrd="4" destOrd="0" presId="urn:microsoft.com/office/officeart/2005/8/layout/chevron2"/>
    <dgm:cxn modelId="{765F586F-0594-42C1-A043-4202D31A2340}" type="presParOf" srcId="{3844550D-290E-4CA1-9C7C-A1EF67C454C2}" destId="{234D7270-0CB0-4F34-8BC1-D646C422917D}" srcOrd="0" destOrd="0" presId="urn:microsoft.com/office/officeart/2005/8/layout/chevron2"/>
    <dgm:cxn modelId="{E44BA532-517E-48CE-9088-3E3DC8402FE3}" type="presParOf" srcId="{3844550D-290E-4CA1-9C7C-A1EF67C454C2}" destId="{859985DC-F348-4B4B-B7F2-014E09507F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2A6DA-31B2-4DD2-AFF3-006C77A64040}" type="doc">
      <dgm:prSet loTypeId="urn:microsoft.com/office/officeart/2005/8/layout/h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947107-7E96-48D6-930C-C48B2773977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6B41D4E-C0F5-403A-8355-C3D8E5933E92}" type="parTrans" cxnId="{B18EC839-9B60-4193-A5B8-AB70F2EC2BC9}">
      <dgm:prSet/>
      <dgm:spPr/>
      <dgm:t>
        <a:bodyPr/>
        <a:lstStyle/>
        <a:p>
          <a:endParaRPr lang="en-US"/>
        </a:p>
      </dgm:t>
    </dgm:pt>
    <dgm:pt modelId="{583D0C7D-C34D-4EC8-8EDF-8AD38DB34830}" type="sibTrans" cxnId="{B18EC839-9B60-4193-A5B8-AB70F2EC2BC9}">
      <dgm:prSet/>
      <dgm:spPr/>
      <dgm:t>
        <a:bodyPr/>
        <a:lstStyle/>
        <a:p>
          <a:endParaRPr lang="en-US"/>
        </a:p>
      </dgm:t>
    </dgm:pt>
    <dgm:pt modelId="{5D5BA51B-DFAB-4480-9BBB-B1C7DBA7692B}">
      <dgm:prSet phldrT="[Text]"/>
      <dgm:spPr/>
      <dgm:t>
        <a:bodyPr/>
        <a:lstStyle/>
        <a:p>
          <a:r>
            <a:rPr lang="en-US" dirty="0"/>
            <a:t>Changes</a:t>
          </a:r>
        </a:p>
      </dgm:t>
    </dgm:pt>
    <dgm:pt modelId="{55D4B974-1767-4FA2-A57F-4933A31F2071}" type="parTrans" cxnId="{EE28FBA5-74AD-42F8-9324-AA463B9CE88F}">
      <dgm:prSet/>
      <dgm:spPr/>
      <dgm:t>
        <a:bodyPr/>
        <a:lstStyle/>
        <a:p>
          <a:endParaRPr lang="en-US"/>
        </a:p>
      </dgm:t>
    </dgm:pt>
    <dgm:pt modelId="{BAC06A98-D2F4-4399-8467-9CBFC942955A}" type="sibTrans" cxnId="{EE28FBA5-74AD-42F8-9324-AA463B9CE88F}">
      <dgm:prSet/>
      <dgm:spPr/>
      <dgm:t>
        <a:bodyPr/>
        <a:lstStyle/>
        <a:p>
          <a:endParaRPr lang="en-US"/>
        </a:p>
      </dgm:t>
    </dgm:pt>
    <dgm:pt modelId="{4CDFC83C-AFDB-4989-BC84-881AE69F1023}">
      <dgm:prSet phldrT="[Text]"/>
      <dgm:spPr/>
      <dgm:t>
        <a:bodyPr/>
        <a:lstStyle/>
        <a:p>
          <a:r>
            <a:rPr lang="en-US" dirty="0"/>
            <a:t>Push/</a:t>
          </a:r>
          <a:r>
            <a:rPr lang="en-US" dirty="0" err="1"/>
            <a:t>Checkin</a:t>
          </a:r>
          <a:endParaRPr lang="en-US" dirty="0"/>
        </a:p>
      </dgm:t>
    </dgm:pt>
    <dgm:pt modelId="{FBF5026F-B8D1-4C66-AAFC-773B6BF1D8CE}" type="parTrans" cxnId="{395BE17C-4187-4E2C-AF9F-5A2DD7D814F7}">
      <dgm:prSet/>
      <dgm:spPr/>
      <dgm:t>
        <a:bodyPr/>
        <a:lstStyle/>
        <a:p>
          <a:endParaRPr lang="en-US"/>
        </a:p>
      </dgm:t>
    </dgm:pt>
    <dgm:pt modelId="{18C5E49D-B901-41D2-8ADA-8517315242F1}" type="sibTrans" cxnId="{395BE17C-4187-4E2C-AF9F-5A2DD7D814F7}">
      <dgm:prSet/>
      <dgm:spPr/>
      <dgm:t>
        <a:bodyPr/>
        <a:lstStyle/>
        <a:p>
          <a:endParaRPr lang="en-US"/>
        </a:p>
      </dgm:t>
    </dgm:pt>
    <dgm:pt modelId="{E037D53D-D270-4142-8D71-CBF16E0500B9}">
      <dgm:prSet phldrT="[Text]"/>
      <dgm:spPr/>
      <dgm:t>
        <a:bodyPr/>
        <a:lstStyle/>
        <a:p>
          <a:r>
            <a:rPr lang="en-US" dirty="0"/>
            <a:t>Build server</a:t>
          </a:r>
        </a:p>
      </dgm:t>
    </dgm:pt>
    <dgm:pt modelId="{C2531CCA-CA11-43C0-8CA0-9A540916284B}" type="parTrans" cxnId="{CF3274A2-EA5C-4348-8915-8E6BE2DC7E12}">
      <dgm:prSet/>
      <dgm:spPr/>
      <dgm:t>
        <a:bodyPr/>
        <a:lstStyle/>
        <a:p>
          <a:endParaRPr lang="en-US"/>
        </a:p>
      </dgm:t>
    </dgm:pt>
    <dgm:pt modelId="{7ACFB19D-5410-4D2B-8295-F5BF0556DED0}" type="sibTrans" cxnId="{CF3274A2-EA5C-4348-8915-8E6BE2DC7E12}">
      <dgm:prSet/>
      <dgm:spPr/>
      <dgm:t>
        <a:bodyPr/>
        <a:lstStyle/>
        <a:p>
          <a:endParaRPr lang="en-US"/>
        </a:p>
      </dgm:t>
    </dgm:pt>
    <dgm:pt modelId="{551437C9-BD99-4472-B04A-DB7E96D328DF}">
      <dgm:prSet phldrT="[Text]"/>
      <dgm:spPr/>
      <dgm:t>
        <a:bodyPr/>
        <a:lstStyle/>
        <a:p>
          <a:r>
            <a:rPr lang="en-US" dirty="0"/>
            <a:t>Trigger/Build</a:t>
          </a:r>
        </a:p>
      </dgm:t>
    </dgm:pt>
    <dgm:pt modelId="{01BCEFE3-699E-41A3-AF49-868C1C5F7DA7}" type="parTrans" cxnId="{3975CDA0-BDFC-4929-A947-ADF91538745C}">
      <dgm:prSet/>
      <dgm:spPr/>
      <dgm:t>
        <a:bodyPr/>
        <a:lstStyle/>
        <a:p>
          <a:endParaRPr lang="en-US"/>
        </a:p>
      </dgm:t>
    </dgm:pt>
    <dgm:pt modelId="{3F697F2A-A8E1-48B7-B514-B7C3C3BAF110}" type="sibTrans" cxnId="{3975CDA0-BDFC-4929-A947-ADF91538745C}">
      <dgm:prSet/>
      <dgm:spPr/>
      <dgm:t>
        <a:bodyPr/>
        <a:lstStyle/>
        <a:p>
          <a:endParaRPr lang="en-US"/>
        </a:p>
      </dgm:t>
    </dgm:pt>
    <dgm:pt modelId="{88E7C0C2-720A-4607-A25D-96A4DE3CF5D7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9C16D12C-AA87-46A1-8470-75C65D209AD4}" type="parTrans" cxnId="{2CC1DCC8-7BA8-48F9-968C-5D694BAF094A}">
      <dgm:prSet/>
      <dgm:spPr/>
      <dgm:t>
        <a:bodyPr/>
        <a:lstStyle/>
        <a:p>
          <a:endParaRPr lang="en-US"/>
        </a:p>
      </dgm:t>
    </dgm:pt>
    <dgm:pt modelId="{CDCD0FAE-35F0-4066-A320-1824BEA79357}" type="sibTrans" cxnId="{2CC1DCC8-7BA8-48F9-968C-5D694BAF094A}">
      <dgm:prSet/>
      <dgm:spPr/>
      <dgm:t>
        <a:bodyPr/>
        <a:lstStyle/>
        <a:p>
          <a:endParaRPr lang="en-US"/>
        </a:p>
      </dgm:t>
    </dgm:pt>
    <dgm:pt modelId="{150CCB5C-205B-40E7-BB26-7F539B5D85B4}">
      <dgm:prSet phldrT="[Text]"/>
      <dgm:spPr/>
      <dgm:t>
        <a:bodyPr/>
        <a:lstStyle/>
        <a:p>
          <a:r>
            <a:rPr lang="en-US" dirty="0" err="1"/>
            <a:t>Relese</a:t>
          </a:r>
          <a:endParaRPr lang="en-US" dirty="0"/>
        </a:p>
      </dgm:t>
    </dgm:pt>
    <dgm:pt modelId="{B4E0FB0C-850D-4F2E-804F-D57B6FAFDC6D}" type="parTrans" cxnId="{2F391EFD-E923-45ED-87FE-EA783464A3F9}">
      <dgm:prSet/>
      <dgm:spPr/>
      <dgm:t>
        <a:bodyPr/>
        <a:lstStyle/>
        <a:p>
          <a:endParaRPr lang="en-US"/>
        </a:p>
      </dgm:t>
    </dgm:pt>
    <dgm:pt modelId="{88094B68-F06E-433B-9162-72335BDCA6EE}" type="sibTrans" cxnId="{2F391EFD-E923-45ED-87FE-EA783464A3F9}">
      <dgm:prSet/>
      <dgm:spPr/>
      <dgm:t>
        <a:bodyPr/>
        <a:lstStyle/>
        <a:p>
          <a:endParaRPr lang="en-US"/>
        </a:p>
      </dgm:t>
    </dgm:pt>
    <dgm:pt modelId="{3D01DF33-57CF-4F09-BBC1-EC7BCB4CCA6F}">
      <dgm:prSet phldrT="[Text]"/>
      <dgm:spPr/>
      <dgm:t>
        <a:bodyPr/>
        <a:lstStyle/>
        <a:p>
          <a:r>
            <a:rPr lang="en-US" dirty="0"/>
            <a:t>Deploy automation</a:t>
          </a:r>
        </a:p>
      </dgm:t>
    </dgm:pt>
    <dgm:pt modelId="{D2E524A9-8F57-438F-A2C9-2009F19A0EC8}" type="parTrans" cxnId="{7538CB8D-5FE2-4C15-9C39-27AC49DFA790}">
      <dgm:prSet/>
      <dgm:spPr/>
      <dgm:t>
        <a:bodyPr/>
        <a:lstStyle/>
        <a:p>
          <a:endParaRPr lang="en-US"/>
        </a:p>
      </dgm:t>
    </dgm:pt>
    <dgm:pt modelId="{520517F7-AB1E-47E6-BC9F-E88636060294}" type="sibTrans" cxnId="{7538CB8D-5FE2-4C15-9C39-27AC49DFA790}">
      <dgm:prSet/>
      <dgm:spPr/>
      <dgm:t>
        <a:bodyPr/>
        <a:lstStyle/>
        <a:p>
          <a:endParaRPr lang="en-US"/>
        </a:p>
      </dgm:t>
    </dgm:pt>
    <dgm:pt modelId="{AF9F609B-270F-4239-9698-2022A412F1E4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Provisioning</a:t>
          </a:r>
        </a:p>
      </dgm:t>
    </dgm:pt>
    <dgm:pt modelId="{F5318D54-C0F5-4F19-9378-8C3277FE615A}" type="parTrans" cxnId="{195CC230-E204-4140-9F06-2590B1D2884C}">
      <dgm:prSet/>
      <dgm:spPr/>
      <dgm:t>
        <a:bodyPr/>
        <a:lstStyle/>
        <a:p>
          <a:endParaRPr lang="en-US"/>
        </a:p>
      </dgm:t>
    </dgm:pt>
    <dgm:pt modelId="{60780479-5F86-48B9-ADD1-EBD1ED70EC1F}" type="sibTrans" cxnId="{195CC230-E204-4140-9F06-2590B1D2884C}">
      <dgm:prSet/>
      <dgm:spPr/>
      <dgm:t>
        <a:bodyPr/>
        <a:lstStyle/>
        <a:p>
          <a:endParaRPr lang="en-US"/>
        </a:p>
      </dgm:t>
    </dgm:pt>
    <dgm:pt modelId="{DF00F022-9C64-4E9C-84CF-868DF71E8555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D93AFB32-6A90-4903-9265-D3F4C40DC47E}" type="parTrans" cxnId="{E0D5BBDE-E76A-4868-A625-B06E95B1B927}">
      <dgm:prSet/>
      <dgm:spPr/>
      <dgm:t>
        <a:bodyPr/>
        <a:lstStyle/>
        <a:p>
          <a:endParaRPr lang="en-US"/>
        </a:p>
      </dgm:t>
    </dgm:pt>
    <dgm:pt modelId="{5F60D42B-AE93-43DD-8FE8-1727F1E1B95A}" type="sibTrans" cxnId="{E0D5BBDE-E76A-4868-A625-B06E95B1B927}">
      <dgm:prSet/>
      <dgm:spPr/>
      <dgm:t>
        <a:bodyPr/>
        <a:lstStyle/>
        <a:p>
          <a:endParaRPr lang="en-US"/>
        </a:p>
      </dgm:t>
    </dgm:pt>
    <dgm:pt modelId="{1574A41C-8D4C-4D27-A771-FD60CF9D7507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Provisioning</a:t>
          </a:r>
        </a:p>
      </dgm:t>
    </dgm:pt>
    <dgm:pt modelId="{AAD71432-47B6-4FAA-AFE8-AF1BBD23F96A}" type="parTrans" cxnId="{1A93294B-A429-4F57-AACE-AF7799B9A3C2}">
      <dgm:prSet/>
      <dgm:spPr/>
      <dgm:t>
        <a:bodyPr/>
        <a:lstStyle/>
        <a:p>
          <a:endParaRPr lang="en-US"/>
        </a:p>
      </dgm:t>
    </dgm:pt>
    <dgm:pt modelId="{6BCD7235-E3A6-4D38-ADF5-473E3273A947}" type="sibTrans" cxnId="{1A93294B-A429-4F57-AACE-AF7799B9A3C2}">
      <dgm:prSet/>
      <dgm:spPr/>
      <dgm:t>
        <a:bodyPr/>
        <a:lstStyle/>
        <a:p>
          <a:endParaRPr lang="en-US"/>
        </a:p>
      </dgm:t>
    </dgm:pt>
    <dgm:pt modelId="{A9D56175-B5EF-4DB2-9A19-AC18F4F46748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Integration tests</a:t>
          </a:r>
        </a:p>
      </dgm:t>
    </dgm:pt>
    <dgm:pt modelId="{B002E162-032A-45A9-A5BE-AF2A4AFCF33D}" type="parTrans" cxnId="{691FB4D6-4D09-42F8-9057-E5BF3CA2D230}">
      <dgm:prSet/>
      <dgm:spPr/>
      <dgm:t>
        <a:bodyPr/>
        <a:lstStyle/>
        <a:p>
          <a:endParaRPr lang="en-US"/>
        </a:p>
      </dgm:t>
    </dgm:pt>
    <dgm:pt modelId="{93D87E67-A791-40A8-A766-27FBF5D4BAB3}" type="sibTrans" cxnId="{691FB4D6-4D09-42F8-9057-E5BF3CA2D230}">
      <dgm:prSet/>
      <dgm:spPr/>
      <dgm:t>
        <a:bodyPr/>
        <a:lstStyle/>
        <a:p>
          <a:endParaRPr lang="en-US"/>
        </a:p>
      </dgm:t>
    </dgm:pt>
    <dgm:pt modelId="{A8AD5CF7-BDE0-41F7-9458-E2E566C7B474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Test deploy scripts</a:t>
          </a:r>
        </a:p>
      </dgm:t>
    </dgm:pt>
    <dgm:pt modelId="{4881A7FA-E3EE-4E80-B7EE-7C27473D8AD8}" type="parTrans" cxnId="{11D5D66C-AF45-4592-8DB4-7380AFF46320}">
      <dgm:prSet/>
      <dgm:spPr/>
      <dgm:t>
        <a:bodyPr/>
        <a:lstStyle/>
        <a:p>
          <a:endParaRPr lang="it-IT"/>
        </a:p>
      </dgm:t>
    </dgm:pt>
    <dgm:pt modelId="{578F9DD5-E87E-46E7-BF73-48597040A765}" type="sibTrans" cxnId="{11D5D66C-AF45-4592-8DB4-7380AFF46320}">
      <dgm:prSet/>
      <dgm:spPr/>
      <dgm:t>
        <a:bodyPr/>
        <a:lstStyle/>
        <a:p>
          <a:endParaRPr lang="it-IT"/>
        </a:p>
      </dgm:t>
    </dgm:pt>
    <dgm:pt modelId="{184F6C05-036D-4A02-8263-94F67B21DA25}" type="pres">
      <dgm:prSet presAssocID="{6512A6DA-31B2-4DD2-AFF3-006C77A64040}" presName="linearFlow" presStyleCnt="0">
        <dgm:presLayoutVars>
          <dgm:dir/>
          <dgm:animLvl val="lvl"/>
          <dgm:resizeHandles/>
        </dgm:presLayoutVars>
      </dgm:prSet>
      <dgm:spPr/>
    </dgm:pt>
    <dgm:pt modelId="{63C97A10-E226-4D13-95C5-03E2711F2375}" type="pres">
      <dgm:prSet presAssocID="{36947107-7E96-48D6-930C-C48B27739778}" presName="compositeNode" presStyleCnt="0">
        <dgm:presLayoutVars>
          <dgm:bulletEnabled val="1"/>
        </dgm:presLayoutVars>
      </dgm:prSet>
      <dgm:spPr/>
    </dgm:pt>
    <dgm:pt modelId="{12753446-0D59-4F5F-9291-4CA5013BF677}" type="pres">
      <dgm:prSet presAssocID="{36947107-7E96-48D6-930C-C48B27739778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92CDD30-4269-4E29-9CCA-433CDC7CBEF4}" type="pres">
      <dgm:prSet presAssocID="{36947107-7E96-48D6-930C-C48B27739778}" presName="childNode" presStyleLbl="node1" presStyleIdx="0" presStyleCnt="3">
        <dgm:presLayoutVars>
          <dgm:bulletEnabled val="1"/>
        </dgm:presLayoutVars>
      </dgm:prSet>
      <dgm:spPr/>
    </dgm:pt>
    <dgm:pt modelId="{0B4E05DE-AFEF-4EE5-A41C-BB2B84B2F9A7}" type="pres">
      <dgm:prSet presAssocID="{36947107-7E96-48D6-930C-C48B2773977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227BA17F-2AF0-4FF7-9341-5FDD09A596A2}" type="pres">
      <dgm:prSet presAssocID="{583D0C7D-C34D-4EC8-8EDF-8AD38DB34830}" presName="sibTrans" presStyleCnt="0"/>
      <dgm:spPr/>
    </dgm:pt>
    <dgm:pt modelId="{D7BA063A-FBE8-479A-B283-CB00CD356D9F}" type="pres">
      <dgm:prSet presAssocID="{E037D53D-D270-4142-8D71-CBF16E0500B9}" presName="compositeNode" presStyleCnt="0">
        <dgm:presLayoutVars>
          <dgm:bulletEnabled val="1"/>
        </dgm:presLayoutVars>
      </dgm:prSet>
      <dgm:spPr/>
    </dgm:pt>
    <dgm:pt modelId="{401727A8-9535-4C1A-9B3F-F980153CDA8B}" type="pres">
      <dgm:prSet presAssocID="{E037D53D-D270-4142-8D71-CBF16E0500B9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4EB1B5F-D8C3-492A-971B-359E1A7E8189}" type="pres">
      <dgm:prSet presAssocID="{E037D53D-D270-4142-8D71-CBF16E0500B9}" presName="childNode" presStyleLbl="node1" presStyleIdx="1" presStyleCnt="3">
        <dgm:presLayoutVars>
          <dgm:bulletEnabled val="1"/>
        </dgm:presLayoutVars>
      </dgm:prSet>
      <dgm:spPr/>
    </dgm:pt>
    <dgm:pt modelId="{76D8F841-53E6-40A2-8FFE-173C7AECEC08}" type="pres">
      <dgm:prSet presAssocID="{E037D53D-D270-4142-8D71-CBF16E0500B9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2028AFB6-8763-4BAF-BAC8-67C0DC0F4AB5}" type="pres">
      <dgm:prSet presAssocID="{7ACFB19D-5410-4D2B-8295-F5BF0556DED0}" presName="sibTrans" presStyleCnt="0"/>
      <dgm:spPr/>
    </dgm:pt>
    <dgm:pt modelId="{A77F1328-7713-4CAC-BF6B-9918CAF7EF13}" type="pres">
      <dgm:prSet presAssocID="{150CCB5C-205B-40E7-BB26-7F539B5D85B4}" presName="compositeNode" presStyleCnt="0">
        <dgm:presLayoutVars>
          <dgm:bulletEnabled val="1"/>
        </dgm:presLayoutVars>
      </dgm:prSet>
      <dgm:spPr/>
    </dgm:pt>
    <dgm:pt modelId="{906F9D3A-941C-4B53-A21C-03399F099E09}" type="pres">
      <dgm:prSet presAssocID="{150CCB5C-205B-40E7-BB26-7F539B5D85B4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A6602FF-12C8-409C-BE72-3865D478E367}" type="pres">
      <dgm:prSet presAssocID="{150CCB5C-205B-40E7-BB26-7F539B5D85B4}" presName="childNode" presStyleLbl="node1" presStyleIdx="2" presStyleCnt="3">
        <dgm:presLayoutVars>
          <dgm:bulletEnabled val="1"/>
        </dgm:presLayoutVars>
      </dgm:prSet>
      <dgm:spPr/>
    </dgm:pt>
    <dgm:pt modelId="{62D016E8-2C76-42B4-8A27-142DF5FC3E80}" type="pres">
      <dgm:prSet presAssocID="{150CCB5C-205B-40E7-BB26-7F539B5D85B4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7F2EE11B-5C99-44FE-A9F9-6253F9994714}" type="presOf" srcId="{3D01DF33-57CF-4F09-BBC1-EC7BCB4CCA6F}" destId="{FA6602FF-12C8-409C-BE72-3865D478E367}" srcOrd="0" destOrd="0" presId="urn:microsoft.com/office/officeart/2005/8/layout/hList2"/>
    <dgm:cxn modelId="{195CC230-E204-4140-9F06-2590B1D2884C}" srcId="{150CCB5C-205B-40E7-BB26-7F539B5D85B4}" destId="{AF9F609B-270F-4239-9698-2022A412F1E4}" srcOrd="1" destOrd="0" parTransId="{F5318D54-C0F5-4F19-9378-8C3277FE615A}" sibTransId="{60780479-5F86-48B9-ADD1-EBD1ED70EC1F}"/>
    <dgm:cxn modelId="{ECB91238-22B2-4CB9-BF61-1C2D2259BD81}" type="presOf" srcId="{6512A6DA-31B2-4DD2-AFF3-006C77A64040}" destId="{184F6C05-036D-4A02-8263-94F67B21DA25}" srcOrd="0" destOrd="0" presId="urn:microsoft.com/office/officeart/2005/8/layout/hList2"/>
    <dgm:cxn modelId="{08996239-14B4-4BC8-AB94-785FFF54FE72}" type="presOf" srcId="{5D5BA51B-DFAB-4480-9BBB-B1C7DBA7692B}" destId="{192CDD30-4269-4E29-9CCA-433CDC7CBEF4}" srcOrd="0" destOrd="1" presId="urn:microsoft.com/office/officeart/2005/8/layout/hList2"/>
    <dgm:cxn modelId="{B18EC839-9B60-4193-A5B8-AB70F2EC2BC9}" srcId="{6512A6DA-31B2-4DD2-AFF3-006C77A64040}" destId="{36947107-7E96-48D6-930C-C48B27739778}" srcOrd="0" destOrd="0" parTransId="{56B41D4E-C0F5-403A-8355-C3D8E5933E92}" sibTransId="{583D0C7D-C34D-4EC8-8EDF-8AD38DB34830}"/>
    <dgm:cxn modelId="{3F81755D-0926-404F-8C4E-9278720614D7}" type="presOf" srcId="{A8AD5CF7-BDE0-41F7-9458-E2E566C7B474}" destId="{FA6602FF-12C8-409C-BE72-3865D478E367}" srcOrd="0" destOrd="2" presId="urn:microsoft.com/office/officeart/2005/8/layout/hList2"/>
    <dgm:cxn modelId="{3B0A0463-4A9E-44D6-89D3-5B641CB9CE2D}" type="presOf" srcId="{150CCB5C-205B-40E7-BB26-7F539B5D85B4}" destId="{62D016E8-2C76-42B4-8A27-142DF5FC3E80}" srcOrd="0" destOrd="0" presId="urn:microsoft.com/office/officeart/2005/8/layout/hList2"/>
    <dgm:cxn modelId="{1A93294B-A429-4F57-AACE-AF7799B9A3C2}" srcId="{E037D53D-D270-4142-8D71-CBF16E0500B9}" destId="{1574A41C-8D4C-4D27-A771-FD60CF9D7507}" srcOrd="2" destOrd="0" parTransId="{AAD71432-47B6-4FAA-AFE8-AF1BBD23F96A}" sibTransId="{6BCD7235-E3A6-4D38-ADF5-473E3273A947}"/>
    <dgm:cxn modelId="{11D5D66C-AF45-4592-8DB4-7380AFF46320}" srcId="{150CCB5C-205B-40E7-BB26-7F539B5D85B4}" destId="{A8AD5CF7-BDE0-41F7-9458-E2E566C7B474}" srcOrd="2" destOrd="0" parTransId="{4881A7FA-E3EE-4E80-B7EE-7C27473D8AD8}" sibTransId="{578F9DD5-E87E-46E7-BF73-48597040A765}"/>
    <dgm:cxn modelId="{BFBB8F4E-D4D3-420E-ABD1-E9BCC03E86B8}" type="presOf" srcId="{4CDFC83C-AFDB-4989-BC84-881AE69F1023}" destId="{192CDD30-4269-4E29-9CCA-433CDC7CBEF4}" srcOrd="0" destOrd="2" presId="urn:microsoft.com/office/officeart/2005/8/layout/hList2"/>
    <dgm:cxn modelId="{321C4851-220C-4204-B528-A01E3673E848}" type="presOf" srcId="{1574A41C-8D4C-4D27-A771-FD60CF9D7507}" destId="{04EB1B5F-D8C3-492A-971B-359E1A7E8189}" srcOrd="0" destOrd="2" presId="urn:microsoft.com/office/officeart/2005/8/layout/hList2"/>
    <dgm:cxn modelId="{6A22CD71-1102-4E20-9FC9-D24E22BA8622}" type="presOf" srcId="{AF9F609B-270F-4239-9698-2022A412F1E4}" destId="{FA6602FF-12C8-409C-BE72-3865D478E367}" srcOrd="0" destOrd="1" presId="urn:microsoft.com/office/officeart/2005/8/layout/hList2"/>
    <dgm:cxn modelId="{A1BDCB7C-3FC2-4781-B356-DB28569909E6}" type="presOf" srcId="{36947107-7E96-48D6-930C-C48B27739778}" destId="{0B4E05DE-AFEF-4EE5-A41C-BB2B84B2F9A7}" srcOrd="0" destOrd="0" presId="urn:microsoft.com/office/officeart/2005/8/layout/hList2"/>
    <dgm:cxn modelId="{395BE17C-4187-4E2C-AF9F-5A2DD7D814F7}" srcId="{36947107-7E96-48D6-930C-C48B27739778}" destId="{4CDFC83C-AFDB-4989-BC84-881AE69F1023}" srcOrd="2" destOrd="0" parTransId="{FBF5026F-B8D1-4C66-AAFC-773B6BF1D8CE}" sibTransId="{18C5E49D-B901-41D2-8ADA-8517315242F1}"/>
    <dgm:cxn modelId="{7538CB8D-5FE2-4C15-9C39-27AC49DFA790}" srcId="{150CCB5C-205B-40E7-BB26-7F539B5D85B4}" destId="{3D01DF33-57CF-4F09-BBC1-EC7BCB4CCA6F}" srcOrd="0" destOrd="0" parTransId="{D2E524A9-8F57-438F-A2C9-2009F19A0EC8}" sibTransId="{520517F7-AB1E-47E6-BC9F-E88636060294}"/>
    <dgm:cxn modelId="{EA3AF18D-44B8-4B82-99C6-3C8615601498}" type="presOf" srcId="{DF00F022-9C64-4E9C-84CF-868DF71E8555}" destId="{192CDD30-4269-4E29-9CCA-433CDC7CBEF4}" srcOrd="0" destOrd="0" presId="urn:microsoft.com/office/officeart/2005/8/layout/hList2"/>
    <dgm:cxn modelId="{3975CDA0-BDFC-4929-A947-ADF91538745C}" srcId="{E037D53D-D270-4142-8D71-CBF16E0500B9}" destId="{551437C9-BD99-4472-B04A-DB7E96D328DF}" srcOrd="0" destOrd="0" parTransId="{01BCEFE3-699E-41A3-AF49-868C1C5F7DA7}" sibTransId="{3F697F2A-A8E1-48B7-B514-B7C3C3BAF110}"/>
    <dgm:cxn modelId="{339DD6A1-E9CF-42FA-8A21-54189DF730D8}" type="presOf" srcId="{88E7C0C2-720A-4607-A25D-96A4DE3CF5D7}" destId="{04EB1B5F-D8C3-492A-971B-359E1A7E8189}" srcOrd="0" destOrd="1" presId="urn:microsoft.com/office/officeart/2005/8/layout/hList2"/>
    <dgm:cxn modelId="{CF3274A2-EA5C-4348-8915-8E6BE2DC7E12}" srcId="{6512A6DA-31B2-4DD2-AFF3-006C77A64040}" destId="{E037D53D-D270-4142-8D71-CBF16E0500B9}" srcOrd="1" destOrd="0" parTransId="{C2531CCA-CA11-43C0-8CA0-9A540916284B}" sibTransId="{7ACFB19D-5410-4D2B-8295-F5BF0556DED0}"/>
    <dgm:cxn modelId="{EE28FBA5-74AD-42F8-9324-AA463B9CE88F}" srcId="{36947107-7E96-48D6-930C-C48B27739778}" destId="{5D5BA51B-DFAB-4480-9BBB-B1C7DBA7692B}" srcOrd="1" destOrd="0" parTransId="{55D4B974-1767-4FA2-A57F-4933A31F2071}" sibTransId="{BAC06A98-D2F4-4399-8467-9CBFC942955A}"/>
    <dgm:cxn modelId="{B280D6C8-068E-4F53-B54E-95AF035EFA0D}" type="presOf" srcId="{E037D53D-D270-4142-8D71-CBF16E0500B9}" destId="{76D8F841-53E6-40A2-8FFE-173C7AECEC08}" srcOrd="0" destOrd="0" presId="urn:microsoft.com/office/officeart/2005/8/layout/hList2"/>
    <dgm:cxn modelId="{2CC1DCC8-7BA8-48F9-968C-5D694BAF094A}" srcId="{E037D53D-D270-4142-8D71-CBF16E0500B9}" destId="{88E7C0C2-720A-4607-A25D-96A4DE3CF5D7}" srcOrd="1" destOrd="0" parTransId="{9C16D12C-AA87-46A1-8470-75C65D209AD4}" sibTransId="{CDCD0FAE-35F0-4066-A320-1824BEA79357}"/>
    <dgm:cxn modelId="{8DBDF8CA-B950-42BD-A328-F4D0776A79EE}" type="presOf" srcId="{551437C9-BD99-4472-B04A-DB7E96D328DF}" destId="{04EB1B5F-D8C3-492A-971B-359E1A7E8189}" srcOrd="0" destOrd="0" presId="urn:microsoft.com/office/officeart/2005/8/layout/hList2"/>
    <dgm:cxn modelId="{136D6CD2-1324-4FE6-B4F3-88F65F3CF0A8}" type="presOf" srcId="{A9D56175-B5EF-4DB2-9A19-AC18F4F46748}" destId="{04EB1B5F-D8C3-492A-971B-359E1A7E8189}" srcOrd="0" destOrd="3" presId="urn:microsoft.com/office/officeart/2005/8/layout/hList2"/>
    <dgm:cxn modelId="{691FB4D6-4D09-42F8-9057-E5BF3CA2D230}" srcId="{E037D53D-D270-4142-8D71-CBF16E0500B9}" destId="{A9D56175-B5EF-4DB2-9A19-AC18F4F46748}" srcOrd="3" destOrd="0" parTransId="{B002E162-032A-45A9-A5BE-AF2A4AFCF33D}" sibTransId="{93D87E67-A791-40A8-A766-27FBF5D4BAB3}"/>
    <dgm:cxn modelId="{E0D5BBDE-E76A-4868-A625-B06E95B1B927}" srcId="{36947107-7E96-48D6-930C-C48B27739778}" destId="{DF00F022-9C64-4E9C-84CF-868DF71E8555}" srcOrd="0" destOrd="0" parTransId="{D93AFB32-6A90-4903-9265-D3F4C40DC47E}" sibTransId="{5F60D42B-AE93-43DD-8FE8-1727F1E1B95A}"/>
    <dgm:cxn modelId="{2F391EFD-E923-45ED-87FE-EA783464A3F9}" srcId="{6512A6DA-31B2-4DD2-AFF3-006C77A64040}" destId="{150CCB5C-205B-40E7-BB26-7F539B5D85B4}" srcOrd="2" destOrd="0" parTransId="{B4E0FB0C-850D-4F2E-804F-D57B6FAFDC6D}" sibTransId="{88094B68-F06E-433B-9162-72335BDCA6EE}"/>
    <dgm:cxn modelId="{D9A77BA9-7728-4AAD-A265-E9CB4CED07A0}" type="presParOf" srcId="{184F6C05-036D-4A02-8263-94F67B21DA25}" destId="{63C97A10-E226-4D13-95C5-03E2711F2375}" srcOrd="0" destOrd="0" presId="urn:microsoft.com/office/officeart/2005/8/layout/hList2"/>
    <dgm:cxn modelId="{1607ED26-C27B-4759-BA77-C3DE188E1365}" type="presParOf" srcId="{63C97A10-E226-4D13-95C5-03E2711F2375}" destId="{12753446-0D59-4F5F-9291-4CA5013BF677}" srcOrd="0" destOrd="0" presId="urn:microsoft.com/office/officeart/2005/8/layout/hList2"/>
    <dgm:cxn modelId="{E27FEB54-F2EB-4BD3-891F-98FA864CFB6A}" type="presParOf" srcId="{63C97A10-E226-4D13-95C5-03E2711F2375}" destId="{192CDD30-4269-4E29-9CCA-433CDC7CBEF4}" srcOrd="1" destOrd="0" presId="urn:microsoft.com/office/officeart/2005/8/layout/hList2"/>
    <dgm:cxn modelId="{07387AD2-E325-4463-8E5F-6B2162410782}" type="presParOf" srcId="{63C97A10-E226-4D13-95C5-03E2711F2375}" destId="{0B4E05DE-AFEF-4EE5-A41C-BB2B84B2F9A7}" srcOrd="2" destOrd="0" presId="urn:microsoft.com/office/officeart/2005/8/layout/hList2"/>
    <dgm:cxn modelId="{D2787CB2-2C8D-4D09-A2E5-0AF167592C0B}" type="presParOf" srcId="{184F6C05-036D-4A02-8263-94F67B21DA25}" destId="{227BA17F-2AF0-4FF7-9341-5FDD09A596A2}" srcOrd="1" destOrd="0" presId="urn:microsoft.com/office/officeart/2005/8/layout/hList2"/>
    <dgm:cxn modelId="{60AEE18A-088C-46BD-BD95-628DE8BA100B}" type="presParOf" srcId="{184F6C05-036D-4A02-8263-94F67B21DA25}" destId="{D7BA063A-FBE8-479A-B283-CB00CD356D9F}" srcOrd="2" destOrd="0" presId="urn:microsoft.com/office/officeart/2005/8/layout/hList2"/>
    <dgm:cxn modelId="{1FC5EBD3-1FBC-454D-BCAF-C063FE64FA92}" type="presParOf" srcId="{D7BA063A-FBE8-479A-B283-CB00CD356D9F}" destId="{401727A8-9535-4C1A-9B3F-F980153CDA8B}" srcOrd="0" destOrd="0" presId="urn:microsoft.com/office/officeart/2005/8/layout/hList2"/>
    <dgm:cxn modelId="{9E43DEE0-5332-45B6-A74F-E5DD1C374BE7}" type="presParOf" srcId="{D7BA063A-FBE8-479A-B283-CB00CD356D9F}" destId="{04EB1B5F-D8C3-492A-971B-359E1A7E8189}" srcOrd="1" destOrd="0" presId="urn:microsoft.com/office/officeart/2005/8/layout/hList2"/>
    <dgm:cxn modelId="{26C080B9-566D-4F6A-A72C-AFBA2BFA4BC5}" type="presParOf" srcId="{D7BA063A-FBE8-479A-B283-CB00CD356D9F}" destId="{76D8F841-53E6-40A2-8FFE-173C7AECEC08}" srcOrd="2" destOrd="0" presId="urn:microsoft.com/office/officeart/2005/8/layout/hList2"/>
    <dgm:cxn modelId="{15B64134-F801-4EBA-8381-FC23834CDE52}" type="presParOf" srcId="{184F6C05-036D-4A02-8263-94F67B21DA25}" destId="{2028AFB6-8763-4BAF-BAC8-67C0DC0F4AB5}" srcOrd="3" destOrd="0" presId="urn:microsoft.com/office/officeart/2005/8/layout/hList2"/>
    <dgm:cxn modelId="{F90D6D0E-193E-4AE2-86CC-E809A2449C8B}" type="presParOf" srcId="{184F6C05-036D-4A02-8263-94F67B21DA25}" destId="{A77F1328-7713-4CAC-BF6B-9918CAF7EF13}" srcOrd="4" destOrd="0" presId="urn:microsoft.com/office/officeart/2005/8/layout/hList2"/>
    <dgm:cxn modelId="{F920770E-3E0B-4A7C-8F28-A1B3C844AC4E}" type="presParOf" srcId="{A77F1328-7713-4CAC-BF6B-9918CAF7EF13}" destId="{906F9D3A-941C-4B53-A21C-03399F099E09}" srcOrd="0" destOrd="0" presId="urn:microsoft.com/office/officeart/2005/8/layout/hList2"/>
    <dgm:cxn modelId="{3299412F-6CFC-4FA4-967A-FCA007739F3F}" type="presParOf" srcId="{A77F1328-7713-4CAC-BF6B-9918CAF7EF13}" destId="{FA6602FF-12C8-409C-BE72-3865D478E367}" srcOrd="1" destOrd="0" presId="urn:microsoft.com/office/officeart/2005/8/layout/hList2"/>
    <dgm:cxn modelId="{27C9E4F1-1D5F-4812-A335-774644DFD8CD}" type="presParOf" srcId="{A77F1328-7713-4CAC-BF6B-9918CAF7EF13}" destId="{62D016E8-2C76-42B4-8A27-142DF5FC3E8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31087C-3765-4BA1-B17C-FA716A782E70}" type="doc">
      <dgm:prSet loTypeId="urn:microsoft.com/office/officeart/2005/8/layout/chevron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A705A7-748A-47DB-9FED-90DBACD3203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64A9064A-1F45-4861-A2DD-AA920BE4CFA8}" type="parTrans" cxnId="{DC94B8A9-1EAB-4CB8-AC88-B26F56ACF1B4}">
      <dgm:prSet/>
      <dgm:spPr/>
      <dgm:t>
        <a:bodyPr/>
        <a:lstStyle/>
        <a:p>
          <a:endParaRPr lang="en-US"/>
        </a:p>
      </dgm:t>
    </dgm:pt>
    <dgm:pt modelId="{230A2BEB-D249-47A2-829B-EE8451F99D25}" type="sibTrans" cxnId="{DC94B8A9-1EAB-4CB8-AC88-B26F56ACF1B4}">
      <dgm:prSet/>
      <dgm:spPr/>
      <dgm:t>
        <a:bodyPr/>
        <a:lstStyle/>
        <a:p>
          <a:endParaRPr lang="en-US"/>
        </a:p>
      </dgm:t>
    </dgm:pt>
    <dgm:pt modelId="{AAF92279-3A1E-45D8-A804-2B734732CBFE}">
      <dgm:prSet phldrT="[Text]"/>
      <dgm:spPr/>
      <dgm:t>
        <a:bodyPr/>
        <a:lstStyle/>
        <a:p>
          <a:r>
            <a:rPr lang="en-US" dirty="0"/>
            <a:t>Real, obfuscated data</a:t>
          </a:r>
        </a:p>
      </dgm:t>
    </dgm:pt>
    <dgm:pt modelId="{EF15253C-9B7A-4DD6-8B01-D94B65C7C20E}" type="parTrans" cxnId="{604C9C38-931E-494F-8A97-8856974B57C1}">
      <dgm:prSet/>
      <dgm:spPr/>
      <dgm:t>
        <a:bodyPr/>
        <a:lstStyle/>
        <a:p>
          <a:endParaRPr lang="en-US"/>
        </a:p>
      </dgm:t>
    </dgm:pt>
    <dgm:pt modelId="{760405A6-6A18-45F0-B434-E961AD17A352}" type="sibTrans" cxnId="{604C9C38-931E-494F-8A97-8856974B57C1}">
      <dgm:prSet/>
      <dgm:spPr/>
      <dgm:t>
        <a:bodyPr/>
        <a:lstStyle/>
        <a:p>
          <a:endParaRPr lang="en-US"/>
        </a:p>
      </dgm:t>
    </dgm:pt>
    <dgm:pt modelId="{476B53CF-AB30-44D0-941A-1B6CA64CF101}">
      <dgm:prSet phldrT="[Text]"/>
      <dgm:spPr/>
      <dgm:t>
        <a:bodyPr/>
        <a:lstStyle/>
        <a:p>
          <a:r>
            <a:rPr lang="en-US" dirty="0"/>
            <a:t>SCOPE</a:t>
          </a:r>
        </a:p>
      </dgm:t>
    </dgm:pt>
    <dgm:pt modelId="{FC938360-DA28-4D4C-B229-46239D1F30F1}" type="parTrans" cxnId="{77F678AE-B1C9-441B-B4C9-FEB8F842542F}">
      <dgm:prSet/>
      <dgm:spPr/>
      <dgm:t>
        <a:bodyPr/>
        <a:lstStyle/>
        <a:p>
          <a:endParaRPr lang="en-US"/>
        </a:p>
      </dgm:t>
    </dgm:pt>
    <dgm:pt modelId="{D6593960-1219-4984-B92F-F19451C1D995}" type="sibTrans" cxnId="{77F678AE-B1C9-441B-B4C9-FEB8F842542F}">
      <dgm:prSet/>
      <dgm:spPr/>
      <dgm:t>
        <a:bodyPr/>
        <a:lstStyle/>
        <a:p>
          <a:endParaRPr lang="en-US"/>
        </a:p>
      </dgm:t>
    </dgm:pt>
    <dgm:pt modelId="{453C4305-FA1F-4CC0-8924-5C7508C3E8EE}">
      <dgm:prSet phldrT="[Text]"/>
      <dgm:spPr/>
      <dgm:t>
        <a:bodyPr/>
        <a:lstStyle/>
        <a:p>
          <a:r>
            <a:rPr lang="en-US" dirty="0"/>
            <a:t>Isolated, repeated tests</a:t>
          </a:r>
        </a:p>
      </dgm:t>
    </dgm:pt>
    <dgm:pt modelId="{B725C3DC-9A49-4EB2-A284-2E52FABB2ADD}" type="parTrans" cxnId="{CAC2D103-0542-45AA-8D7E-FBB70ECCDE50}">
      <dgm:prSet/>
      <dgm:spPr/>
      <dgm:t>
        <a:bodyPr/>
        <a:lstStyle/>
        <a:p>
          <a:endParaRPr lang="en-US"/>
        </a:p>
      </dgm:t>
    </dgm:pt>
    <dgm:pt modelId="{40E8ADE9-465E-41D4-A909-50B0D65360C9}" type="sibTrans" cxnId="{CAC2D103-0542-45AA-8D7E-FBB70ECCDE50}">
      <dgm:prSet/>
      <dgm:spPr/>
      <dgm:t>
        <a:bodyPr/>
        <a:lstStyle/>
        <a:p>
          <a:endParaRPr lang="en-US"/>
        </a:p>
      </dgm:t>
    </dgm:pt>
    <dgm:pt modelId="{7E698AC4-F827-4D18-8D29-E62F7CF0E5BC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0EA03C8B-9CFE-4FD9-B676-C5AE3C5C3F64}" type="parTrans" cxnId="{A02B0133-B266-4B0B-AB48-7F7C1E86488D}">
      <dgm:prSet/>
      <dgm:spPr/>
      <dgm:t>
        <a:bodyPr/>
        <a:lstStyle/>
        <a:p>
          <a:endParaRPr lang="en-US"/>
        </a:p>
      </dgm:t>
    </dgm:pt>
    <dgm:pt modelId="{5FF5DF96-7572-49C3-8D32-AC1FAF777549}" type="sibTrans" cxnId="{A02B0133-B266-4B0B-AB48-7F7C1E86488D}">
      <dgm:prSet/>
      <dgm:spPr/>
      <dgm:t>
        <a:bodyPr/>
        <a:lstStyle/>
        <a:p>
          <a:endParaRPr lang="en-US"/>
        </a:p>
      </dgm:t>
    </dgm:pt>
    <dgm:pt modelId="{6FA20E94-7CFE-487A-94E2-BD46155F9575}">
      <dgm:prSet phldrT="[Text]"/>
      <dgm:spPr/>
      <dgm:t>
        <a:bodyPr/>
        <a:lstStyle/>
        <a:p>
          <a:r>
            <a:rPr lang="en-US" dirty="0"/>
            <a:t>Short feedback cycle</a:t>
          </a:r>
        </a:p>
      </dgm:t>
    </dgm:pt>
    <dgm:pt modelId="{7E8EE9C9-EE0F-4C33-B2FD-0AC977F54E23}" type="parTrans" cxnId="{D01ABCDD-01C3-4086-807B-EC4CACD12D01}">
      <dgm:prSet/>
      <dgm:spPr/>
      <dgm:t>
        <a:bodyPr/>
        <a:lstStyle/>
        <a:p>
          <a:endParaRPr lang="en-US"/>
        </a:p>
      </dgm:t>
    </dgm:pt>
    <dgm:pt modelId="{76B4093C-3FD9-494A-9DB4-F278036A906C}" type="sibTrans" cxnId="{D01ABCDD-01C3-4086-807B-EC4CACD12D01}">
      <dgm:prSet/>
      <dgm:spPr/>
      <dgm:t>
        <a:bodyPr/>
        <a:lstStyle/>
        <a:p>
          <a:endParaRPr lang="en-US"/>
        </a:p>
      </dgm:t>
    </dgm:pt>
    <dgm:pt modelId="{4EFC034B-CDFD-400C-AE0C-2843F0A99C9C}" type="pres">
      <dgm:prSet presAssocID="{C631087C-3765-4BA1-B17C-FA716A782E70}" presName="linearFlow" presStyleCnt="0">
        <dgm:presLayoutVars>
          <dgm:dir/>
          <dgm:animLvl val="lvl"/>
          <dgm:resizeHandles val="exact"/>
        </dgm:presLayoutVars>
      </dgm:prSet>
      <dgm:spPr/>
    </dgm:pt>
    <dgm:pt modelId="{746F7344-3A46-469A-BADC-84D11125E14A}" type="pres">
      <dgm:prSet presAssocID="{C1A705A7-748A-47DB-9FED-90DBACD32038}" presName="composite" presStyleCnt="0"/>
      <dgm:spPr/>
    </dgm:pt>
    <dgm:pt modelId="{C61B76D4-9376-46A7-BB81-F9D6BC48A9E5}" type="pres">
      <dgm:prSet presAssocID="{C1A705A7-748A-47DB-9FED-90DBACD3203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7B6A3EB-BF56-4170-8EBC-CFF24D205ACD}" type="pres">
      <dgm:prSet presAssocID="{C1A705A7-748A-47DB-9FED-90DBACD32038}" presName="descendantText" presStyleLbl="alignAcc1" presStyleIdx="0" presStyleCnt="3">
        <dgm:presLayoutVars>
          <dgm:bulletEnabled val="1"/>
        </dgm:presLayoutVars>
      </dgm:prSet>
      <dgm:spPr/>
    </dgm:pt>
    <dgm:pt modelId="{FEEDDEDF-5DE6-433C-BC36-29EBD3FF5C83}" type="pres">
      <dgm:prSet presAssocID="{230A2BEB-D249-47A2-829B-EE8451F99D25}" presName="sp" presStyleCnt="0"/>
      <dgm:spPr/>
    </dgm:pt>
    <dgm:pt modelId="{27F70D04-E2D9-4D76-8AB9-BE13ADF522FB}" type="pres">
      <dgm:prSet presAssocID="{476B53CF-AB30-44D0-941A-1B6CA64CF101}" presName="composite" presStyleCnt="0"/>
      <dgm:spPr/>
    </dgm:pt>
    <dgm:pt modelId="{6B9DFA8B-C929-4247-B136-77DCF171515A}" type="pres">
      <dgm:prSet presAssocID="{476B53CF-AB30-44D0-941A-1B6CA64CF1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ABC5721-26BF-4F25-8123-21CE36141800}" type="pres">
      <dgm:prSet presAssocID="{476B53CF-AB30-44D0-941A-1B6CA64CF101}" presName="descendantText" presStyleLbl="alignAcc1" presStyleIdx="1" presStyleCnt="3">
        <dgm:presLayoutVars>
          <dgm:bulletEnabled val="1"/>
        </dgm:presLayoutVars>
      </dgm:prSet>
      <dgm:spPr/>
    </dgm:pt>
    <dgm:pt modelId="{CABFBCB0-3E98-4C4F-A5A9-DC4453F6CED5}" type="pres">
      <dgm:prSet presAssocID="{D6593960-1219-4984-B92F-F19451C1D995}" presName="sp" presStyleCnt="0"/>
      <dgm:spPr/>
    </dgm:pt>
    <dgm:pt modelId="{3844550D-290E-4CA1-9C7C-A1EF67C454C2}" type="pres">
      <dgm:prSet presAssocID="{7E698AC4-F827-4D18-8D29-E62F7CF0E5BC}" presName="composite" presStyleCnt="0"/>
      <dgm:spPr/>
    </dgm:pt>
    <dgm:pt modelId="{234D7270-0CB0-4F34-8BC1-D646C422917D}" type="pres">
      <dgm:prSet presAssocID="{7E698AC4-F827-4D18-8D29-E62F7CF0E5B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985DC-F348-4B4B-B7F2-014E09507FD7}" type="pres">
      <dgm:prSet presAssocID="{7E698AC4-F827-4D18-8D29-E62F7CF0E5BC}" presName="descendantText" presStyleLbl="alignAcc1" presStyleIdx="2" presStyleCnt="3" custScaleX="100492">
        <dgm:presLayoutVars>
          <dgm:bulletEnabled val="1"/>
        </dgm:presLayoutVars>
      </dgm:prSet>
      <dgm:spPr/>
    </dgm:pt>
  </dgm:ptLst>
  <dgm:cxnLst>
    <dgm:cxn modelId="{CAC2D103-0542-45AA-8D7E-FBB70ECCDE50}" srcId="{476B53CF-AB30-44D0-941A-1B6CA64CF101}" destId="{453C4305-FA1F-4CC0-8924-5C7508C3E8EE}" srcOrd="0" destOrd="0" parTransId="{B725C3DC-9A49-4EB2-A284-2E52FABB2ADD}" sibTransId="{40E8ADE9-465E-41D4-A909-50B0D65360C9}"/>
    <dgm:cxn modelId="{A02B0133-B266-4B0B-AB48-7F7C1E86488D}" srcId="{C631087C-3765-4BA1-B17C-FA716A782E70}" destId="{7E698AC4-F827-4D18-8D29-E62F7CF0E5BC}" srcOrd="2" destOrd="0" parTransId="{0EA03C8B-9CFE-4FD9-B676-C5AE3C5C3F64}" sibTransId="{5FF5DF96-7572-49C3-8D32-AC1FAF777549}"/>
    <dgm:cxn modelId="{97987C34-E8A4-4019-865E-6EE8D24FFA39}" type="presOf" srcId="{AAF92279-3A1E-45D8-A804-2B734732CBFE}" destId="{27B6A3EB-BF56-4170-8EBC-CFF24D205ACD}" srcOrd="0" destOrd="0" presId="urn:microsoft.com/office/officeart/2005/8/layout/chevron2"/>
    <dgm:cxn modelId="{604C9C38-931E-494F-8A97-8856974B57C1}" srcId="{C1A705A7-748A-47DB-9FED-90DBACD32038}" destId="{AAF92279-3A1E-45D8-A804-2B734732CBFE}" srcOrd="0" destOrd="0" parTransId="{EF15253C-9B7A-4DD6-8B01-D94B65C7C20E}" sibTransId="{760405A6-6A18-45F0-B434-E961AD17A352}"/>
    <dgm:cxn modelId="{05980F3C-D925-4916-9877-278068CE2852}" type="presOf" srcId="{C1A705A7-748A-47DB-9FED-90DBACD32038}" destId="{C61B76D4-9376-46A7-BB81-F9D6BC48A9E5}" srcOrd="0" destOrd="0" presId="urn:microsoft.com/office/officeart/2005/8/layout/chevron2"/>
    <dgm:cxn modelId="{E6A40B66-3A22-4F12-BC50-F166C87A2168}" type="presOf" srcId="{6FA20E94-7CFE-487A-94E2-BD46155F9575}" destId="{859985DC-F348-4B4B-B7F2-014E09507FD7}" srcOrd="0" destOrd="0" presId="urn:microsoft.com/office/officeart/2005/8/layout/chevron2"/>
    <dgm:cxn modelId="{A8B69381-04B9-4094-BFC3-E210EE0E385F}" type="presOf" srcId="{7E698AC4-F827-4D18-8D29-E62F7CF0E5BC}" destId="{234D7270-0CB0-4F34-8BC1-D646C422917D}" srcOrd="0" destOrd="0" presId="urn:microsoft.com/office/officeart/2005/8/layout/chevron2"/>
    <dgm:cxn modelId="{67C1AC9C-19FB-4E90-B75F-286D52251757}" type="presOf" srcId="{C631087C-3765-4BA1-B17C-FA716A782E70}" destId="{4EFC034B-CDFD-400C-AE0C-2843F0A99C9C}" srcOrd="0" destOrd="0" presId="urn:microsoft.com/office/officeart/2005/8/layout/chevron2"/>
    <dgm:cxn modelId="{DC94B8A9-1EAB-4CB8-AC88-B26F56ACF1B4}" srcId="{C631087C-3765-4BA1-B17C-FA716A782E70}" destId="{C1A705A7-748A-47DB-9FED-90DBACD32038}" srcOrd="0" destOrd="0" parTransId="{64A9064A-1F45-4861-A2DD-AA920BE4CFA8}" sibTransId="{230A2BEB-D249-47A2-829B-EE8451F99D25}"/>
    <dgm:cxn modelId="{77F678AE-B1C9-441B-B4C9-FEB8F842542F}" srcId="{C631087C-3765-4BA1-B17C-FA716A782E70}" destId="{476B53CF-AB30-44D0-941A-1B6CA64CF101}" srcOrd="1" destOrd="0" parTransId="{FC938360-DA28-4D4C-B229-46239D1F30F1}" sibTransId="{D6593960-1219-4984-B92F-F19451C1D995}"/>
    <dgm:cxn modelId="{562B2FBC-7480-45EF-8F02-FC5601CA187A}" type="presOf" srcId="{453C4305-FA1F-4CC0-8924-5C7508C3E8EE}" destId="{7ABC5721-26BF-4F25-8123-21CE36141800}" srcOrd="0" destOrd="0" presId="urn:microsoft.com/office/officeart/2005/8/layout/chevron2"/>
    <dgm:cxn modelId="{D01ABCDD-01C3-4086-807B-EC4CACD12D01}" srcId="{7E698AC4-F827-4D18-8D29-E62F7CF0E5BC}" destId="{6FA20E94-7CFE-487A-94E2-BD46155F9575}" srcOrd="0" destOrd="0" parTransId="{7E8EE9C9-EE0F-4C33-B2FD-0AC977F54E23}" sibTransId="{76B4093C-3FD9-494A-9DB4-F278036A906C}"/>
    <dgm:cxn modelId="{C34991F3-E877-499D-A249-9308D44B3A65}" type="presOf" srcId="{476B53CF-AB30-44D0-941A-1B6CA64CF101}" destId="{6B9DFA8B-C929-4247-B136-77DCF171515A}" srcOrd="0" destOrd="0" presId="urn:microsoft.com/office/officeart/2005/8/layout/chevron2"/>
    <dgm:cxn modelId="{491C8B2F-C85E-4DED-ABD3-485DD080FBF0}" type="presParOf" srcId="{4EFC034B-CDFD-400C-AE0C-2843F0A99C9C}" destId="{746F7344-3A46-469A-BADC-84D11125E14A}" srcOrd="0" destOrd="0" presId="urn:microsoft.com/office/officeart/2005/8/layout/chevron2"/>
    <dgm:cxn modelId="{12192D92-5D54-4EB5-B0DF-A18DEF57CFBF}" type="presParOf" srcId="{746F7344-3A46-469A-BADC-84D11125E14A}" destId="{C61B76D4-9376-46A7-BB81-F9D6BC48A9E5}" srcOrd="0" destOrd="0" presId="urn:microsoft.com/office/officeart/2005/8/layout/chevron2"/>
    <dgm:cxn modelId="{50CE1848-3F3E-49B2-806F-A3B7793E265A}" type="presParOf" srcId="{746F7344-3A46-469A-BADC-84D11125E14A}" destId="{27B6A3EB-BF56-4170-8EBC-CFF24D205ACD}" srcOrd="1" destOrd="0" presId="urn:microsoft.com/office/officeart/2005/8/layout/chevron2"/>
    <dgm:cxn modelId="{B3AA1CC7-E3F6-4C7E-9BA6-1652D2760159}" type="presParOf" srcId="{4EFC034B-CDFD-400C-AE0C-2843F0A99C9C}" destId="{FEEDDEDF-5DE6-433C-BC36-29EBD3FF5C83}" srcOrd="1" destOrd="0" presId="urn:microsoft.com/office/officeart/2005/8/layout/chevron2"/>
    <dgm:cxn modelId="{FE1991A5-24E7-4C49-8D91-F31081A84824}" type="presParOf" srcId="{4EFC034B-CDFD-400C-AE0C-2843F0A99C9C}" destId="{27F70D04-E2D9-4D76-8AB9-BE13ADF522FB}" srcOrd="2" destOrd="0" presId="urn:microsoft.com/office/officeart/2005/8/layout/chevron2"/>
    <dgm:cxn modelId="{FF72C5CC-5D50-481A-80A1-24E3C370CF08}" type="presParOf" srcId="{27F70D04-E2D9-4D76-8AB9-BE13ADF522FB}" destId="{6B9DFA8B-C929-4247-B136-77DCF171515A}" srcOrd="0" destOrd="0" presId="urn:microsoft.com/office/officeart/2005/8/layout/chevron2"/>
    <dgm:cxn modelId="{3F434500-ED95-4777-ADDC-927444440547}" type="presParOf" srcId="{27F70D04-E2D9-4D76-8AB9-BE13ADF522FB}" destId="{7ABC5721-26BF-4F25-8123-21CE36141800}" srcOrd="1" destOrd="0" presId="urn:microsoft.com/office/officeart/2005/8/layout/chevron2"/>
    <dgm:cxn modelId="{A8EDF8E5-5957-4DA4-9655-7A5E95A91F91}" type="presParOf" srcId="{4EFC034B-CDFD-400C-AE0C-2843F0A99C9C}" destId="{CABFBCB0-3E98-4C4F-A5A9-DC4453F6CED5}" srcOrd="3" destOrd="0" presId="urn:microsoft.com/office/officeart/2005/8/layout/chevron2"/>
    <dgm:cxn modelId="{0A80682A-30B8-4017-BA06-083F3D67146E}" type="presParOf" srcId="{4EFC034B-CDFD-400C-AE0C-2843F0A99C9C}" destId="{3844550D-290E-4CA1-9C7C-A1EF67C454C2}" srcOrd="4" destOrd="0" presId="urn:microsoft.com/office/officeart/2005/8/layout/chevron2"/>
    <dgm:cxn modelId="{765F586F-0594-42C1-A043-4202D31A2340}" type="presParOf" srcId="{3844550D-290E-4CA1-9C7C-A1EF67C454C2}" destId="{234D7270-0CB0-4F34-8BC1-D646C422917D}" srcOrd="0" destOrd="0" presId="urn:microsoft.com/office/officeart/2005/8/layout/chevron2"/>
    <dgm:cxn modelId="{E44BA532-517E-48CE-9088-3E3DC8402FE3}" type="presParOf" srcId="{3844550D-290E-4CA1-9C7C-A1EF67C454C2}" destId="{859985DC-F348-4B4B-B7F2-014E09507F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B76D4-9376-46A7-BB81-F9D6BC48A9E5}">
      <dsp:nvSpPr>
        <dsp:cNvPr id="0" name=""/>
        <dsp:cNvSpPr/>
      </dsp:nvSpPr>
      <dsp:spPr>
        <a:xfrm rot="5400000">
          <a:off x="-248140" y="240744"/>
          <a:ext cx="1577093" cy="110396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</a:t>
          </a:r>
        </a:p>
      </dsp:txBody>
      <dsp:txXfrm rot="-5400000">
        <a:off x="-11575" y="556163"/>
        <a:ext cx="1103965" cy="473128"/>
      </dsp:txXfrm>
    </dsp:sp>
    <dsp:sp modelId="{27B6A3EB-BF56-4170-8EBC-CFF24D205ACD}">
      <dsp:nvSpPr>
        <dsp:cNvPr id="0" name=""/>
        <dsp:cNvSpPr/>
      </dsp:nvSpPr>
      <dsp:spPr>
        <a:xfrm rot="5400000">
          <a:off x="5285651" y="-4189081"/>
          <a:ext cx="1025110" cy="94116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Riproduzione</a:t>
          </a:r>
          <a:r>
            <a:rPr lang="en-US" sz="3800" kern="1200" dirty="0"/>
            <a:t> step </a:t>
          </a:r>
          <a:r>
            <a:rPr lang="en-US" sz="3800" kern="1200" dirty="0" err="1"/>
            <a:t>anomalie</a:t>
          </a:r>
          <a:r>
            <a:rPr lang="en-US" sz="3800" kern="1200" dirty="0"/>
            <a:t> di </a:t>
          </a:r>
          <a:r>
            <a:rPr lang="en-US" sz="3800" kern="1200" dirty="0" err="1"/>
            <a:t>produzione</a:t>
          </a:r>
          <a:endParaRPr lang="en-US" sz="3800" kern="1200" dirty="0"/>
        </a:p>
      </dsp:txBody>
      <dsp:txXfrm rot="-5400000">
        <a:off x="1092389" y="54223"/>
        <a:ext cx="9361592" cy="925026"/>
      </dsp:txXfrm>
    </dsp:sp>
    <dsp:sp modelId="{6B9DFA8B-C929-4247-B136-77DCF171515A}">
      <dsp:nvSpPr>
        <dsp:cNvPr id="0" name=""/>
        <dsp:cNvSpPr/>
      </dsp:nvSpPr>
      <dsp:spPr>
        <a:xfrm rot="5400000">
          <a:off x="-248140" y="1623686"/>
          <a:ext cx="1577093" cy="110396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</a:t>
          </a:r>
        </a:p>
      </dsp:txBody>
      <dsp:txXfrm rot="-5400000">
        <a:off x="-11575" y="1939105"/>
        <a:ext cx="1103965" cy="473128"/>
      </dsp:txXfrm>
    </dsp:sp>
    <dsp:sp modelId="{7ABC5721-26BF-4F25-8123-21CE36141800}">
      <dsp:nvSpPr>
        <dsp:cNvPr id="0" name=""/>
        <dsp:cNvSpPr/>
      </dsp:nvSpPr>
      <dsp:spPr>
        <a:xfrm rot="5400000">
          <a:off x="5285651" y="-2806139"/>
          <a:ext cx="1025110" cy="94116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Test </a:t>
          </a:r>
          <a:r>
            <a:rPr lang="en-US" sz="3800" kern="1200" dirty="0" err="1"/>
            <a:t>casi</a:t>
          </a:r>
          <a:r>
            <a:rPr lang="en-US" sz="3800" kern="1200" dirty="0"/>
            <a:t> </a:t>
          </a:r>
          <a:r>
            <a:rPr lang="en-US" sz="3800" kern="1200" dirty="0" err="1"/>
            <a:t>limite</a:t>
          </a:r>
          <a:r>
            <a:rPr lang="en-US" sz="3800" kern="1200" dirty="0"/>
            <a:t> e di </a:t>
          </a:r>
          <a:r>
            <a:rPr lang="en-US" sz="3800" kern="1200" dirty="0" err="1"/>
            <a:t>integrazione</a:t>
          </a:r>
          <a:endParaRPr lang="en-US" sz="3800" kern="1200" dirty="0"/>
        </a:p>
      </dsp:txBody>
      <dsp:txXfrm rot="-5400000">
        <a:off x="1092389" y="1437165"/>
        <a:ext cx="9361592" cy="925026"/>
      </dsp:txXfrm>
    </dsp:sp>
    <dsp:sp modelId="{234D7270-0CB0-4F34-8BC1-D646C422917D}">
      <dsp:nvSpPr>
        <dsp:cNvPr id="0" name=""/>
        <dsp:cNvSpPr/>
      </dsp:nvSpPr>
      <dsp:spPr>
        <a:xfrm rot="5400000">
          <a:off x="-248140" y="3006628"/>
          <a:ext cx="1577093" cy="110396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</a:t>
          </a:r>
        </a:p>
      </dsp:txBody>
      <dsp:txXfrm rot="-5400000">
        <a:off x="-11575" y="3322047"/>
        <a:ext cx="1103965" cy="473128"/>
      </dsp:txXfrm>
    </dsp:sp>
    <dsp:sp modelId="{859985DC-F348-4B4B-B7F2-014E09507FD7}">
      <dsp:nvSpPr>
        <dsp:cNvPr id="0" name=""/>
        <dsp:cNvSpPr/>
      </dsp:nvSpPr>
      <dsp:spPr>
        <a:xfrm rot="5400000">
          <a:off x="5285651" y="-1446350"/>
          <a:ext cx="1025110" cy="945794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Verifica</a:t>
          </a:r>
          <a:r>
            <a:rPr lang="en-US" sz="3800" kern="1200" dirty="0"/>
            <a:t> </a:t>
          </a:r>
          <a:r>
            <a:rPr lang="en-US" sz="3800" kern="1200" dirty="0" err="1"/>
            <a:t>degli</a:t>
          </a:r>
          <a:r>
            <a:rPr lang="en-US" sz="3800" kern="1200" dirty="0"/>
            <a:t> script di deploy</a:t>
          </a:r>
        </a:p>
      </dsp:txBody>
      <dsp:txXfrm rot="-5400000">
        <a:off x="1069236" y="2820107"/>
        <a:ext cx="9407898" cy="925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E05DE-AFEF-4EE5-A41C-BB2B84B2F9A7}">
      <dsp:nvSpPr>
        <dsp:cNvPr id="0" name=""/>
        <dsp:cNvSpPr/>
      </dsp:nvSpPr>
      <dsp:spPr>
        <a:xfrm rot="16200000">
          <a:off x="-1383004" y="2256453"/>
          <a:ext cx="3394043" cy="50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5295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Development</a:t>
          </a:r>
        </a:p>
      </dsp:txBody>
      <dsp:txXfrm>
        <a:off x="-1383004" y="2256453"/>
        <a:ext cx="3394043" cy="504901"/>
      </dsp:txXfrm>
    </dsp:sp>
    <dsp:sp modelId="{192CDD30-4269-4E29-9CCA-433CDC7CBEF4}">
      <dsp:nvSpPr>
        <dsp:cNvPr id="0" name=""/>
        <dsp:cNvSpPr/>
      </dsp:nvSpPr>
      <dsp:spPr>
        <a:xfrm>
          <a:off x="566467" y="811881"/>
          <a:ext cx="2514943" cy="33940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445295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Features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Changes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Push/</a:t>
          </a:r>
          <a:r>
            <a:rPr lang="en-US" sz="2500" kern="1200" dirty="0" err="1"/>
            <a:t>Checkin</a:t>
          </a:r>
          <a:endParaRPr lang="en-US" sz="2500" kern="1200" dirty="0"/>
        </a:p>
      </dsp:txBody>
      <dsp:txXfrm>
        <a:off x="566467" y="811881"/>
        <a:ext cx="2514943" cy="3394043"/>
      </dsp:txXfrm>
    </dsp:sp>
    <dsp:sp modelId="{12753446-0D59-4F5F-9291-4CA5013BF677}">
      <dsp:nvSpPr>
        <dsp:cNvPr id="0" name=""/>
        <dsp:cNvSpPr/>
      </dsp:nvSpPr>
      <dsp:spPr>
        <a:xfrm>
          <a:off x="61566" y="145412"/>
          <a:ext cx="1009802" cy="1009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D8F841-53E6-40A2-8FFE-173C7AECEC08}">
      <dsp:nvSpPr>
        <dsp:cNvPr id="0" name=""/>
        <dsp:cNvSpPr/>
      </dsp:nvSpPr>
      <dsp:spPr>
        <a:xfrm rot="16200000">
          <a:off x="2303306" y="2256453"/>
          <a:ext cx="3394043" cy="50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5295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Build server</a:t>
          </a:r>
        </a:p>
      </dsp:txBody>
      <dsp:txXfrm>
        <a:off x="2303306" y="2256453"/>
        <a:ext cx="3394043" cy="504901"/>
      </dsp:txXfrm>
    </dsp:sp>
    <dsp:sp modelId="{04EB1B5F-D8C3-492A-971B-359E1A7E8189}">
      <dsp:nvSpPr>
        <dsp:cNvPr id="0" name=""/>
        <dsp:cNvSpPr/>
      </dsp:nvSpPr>
      <dsp:spPr>
        <a:xfrm>
          <a:off x="4252779" y="811881"/>
          <a:ext cx="2514943" cy="33940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445295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Trigger/Build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Unit tests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C000"/>
              </a:solidFill>
            </a:rPr>
            <a:t>Provisioning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C000"/>
              </a:solidFill>
            </a:rPr>
            <a:t>Integration tests</a:t>
          </a:r>
        </a:p>
      </dsp:txBody>
      <dsp:txXfrm>
        <a:off x="4252779" y="811881"/>
        <a:ext cx="2514943" cy="3394043"/>
      </dsp:txXfrm>
    </dsp:sp>
    <dsp:sp modelId="{401727A8-9535-4C1A-9B3F-F980153CDA8B}">
      <dsp:nvSpPr>
        <dsp:cNvPr id="0" name=""/>
        <dsp:cNvSpPr/>
      </dsp:nvSpPr>
      <dsp:spPr>
        <a:xfrm>
          <a:off x="3747877" y="145412"/>
          <a:ext cx="1009802" cy="1009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2D016E8-2C76-42B4-8A27-142DF5FC3E80}">
      <dsp:nvSpPr>
        <dsp:cNvPr id="0" name=""/>
        <dsp:cNvSpPr/>
      </dsp:nvSpPr>
      <dsp:spPr>
        <a:xfrm rot="16200000">
          <a:off x="5989618" y="2256453"/>
          <a:ext cx="3394043" cy="50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45295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Relese</a:t>
          </a:r>
          <a:endParaRPr lang="en-US" sz="3600" kern="1200" dirty="0"/>
        </a:p>
      </dsp:txBody>
      <dsp:txXfrm>
        <a:off x="5989618" y="2256453"/>
        <a:ext cx="3394043" cy="504901"/>
      </dsp:txXfrm>
    </dsp:sp>
    <dsp:sp modelId="{FA6602FF-12C8-409C-BE72-3865D478E367}">
      <dsp:nvSpPr>
        <dsp:cNvPr id="0" name=""/>
        <dsp:cNvSpPr/>
      </dsp:nvSpPr>
      <dsp:spPr>
        <a:xfrm>
          <a:off x="7939090" y="811881"/>
          <a:ext cx="2514943" cy="33940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445295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Deploy automation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C000"/>
              </a:solidFill>
            </a:rPr>
            <a:t>Provisioning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C000"/>
              </a:solidFill>
            </a:rPr>
            <a:t>Test deploy scripts</a:t>
          </a:r>
        </a:p>
      </dsp:txBody>
      <dsp:txXfrm>
        <a:off x="7939090" y="811881"/>
        <a:ext cx="2514943" cy="3394043"/>
      </dsp:txXfrm>
    </dsp:sp>
    <dsp:sp modelId="{906F9D3A-941C-4B53-A21C-03399F099E09}">
      <dsp:nvSpPr>
        <dsp:cNvPr id="0" name=""/>
        <dsp:cNvSpPr/>
      </dsp:nvSpPr>
      <dsp:spPr>
        <a:xfrm>
          <a:off x="7434189" y="145412"/>
          <a:ext cx="1009802" cy="1009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B76D4-9376-46A7-BB81-F9D6BC48A9E5}">
      <dsp:nvSpPr>
        <dsp:cNvPr id="0" name=""/>
        <dsp:cNvSpPr/>
      </dsp:nvSpPr>
      <dsp:spPr>
        <a:xfrm rot="5400000">
          <a:off x="-248140" y="240744"/>
          <a:ext cx="1577093" cy="110396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 rot="-5400000">
        <a:off x="-11575" y="556163"/>
        <a:ext cx="1103965" cy="473128"/>
      </dsp:txXfrm>
    </dsp:sp>
    <dsp:sp modelId="{27B6A3EB-BF56-4170-8EBC-CFF24D205ACD}">
      <dsp:nvSpPr>
        <dsp:cNvPr id="0" name=""/>
        <dsp:cNvSpPr/>
      </dsp:nvSpPr>
      <dsp:spPr>
        <a:xfrm rot="5400000">
          <a:off x="5285651" y="-4189081"/>
          <a:ext cx="1025110" cy="94116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/>
            <a:t>Real, obfuscated data</a:t>
          </a:r>
        </a:p>
      </dsp:txBody>
      <dsp:txXfrm rot="-5400000">
        <a:off x="1092389" y="54223"/>
        <a:ext cx="9361592" cy="925026"/>
      </dsp:txXfrm>
    </dsp:sp>
    <dsp:sp modelId="{6B9DFA8B-C929-4247-B136-77DCF171515A}">
      <dsp:nvSpPr>
        <dsp:cNvPr id="0" name=""/>
        <dsp:cNvSpPr/>
      </dsp:nvSpPr>
      <dsp:spPr>
        <a:xfrm rot="5400000">
          <a:off x="-248140" y="1623686"/>
          <a:ext cx="1577093" cy="110396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SCOPE</a:t>
          </a:r>
        </a:p>
      </dsp:txBody>
      <dsp:txXfrm rot="-5400000">
        <a:off x="-11575" y="1939105"/>
        <a:ext cx="1103965" cy="473128"/>
      </dsp:txXfrm>
    </dsp:sp>
    <dsp:sp modelId="{7ABC5721-26BF-4F25-8123-21CE36141800}">
      <dsp:nvSpPr>
        <dsp:cNvPr id="0" name=""/>
        <dsp:cNvSpPr/>
      </dsp:nvSpPr>
      <dsp:spPr>
        <a:xfrm rot="5400000">
          <a:off x="5285651" y="-2806139"/>
          <a:ext cx="1025110" cy="94116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/>
            <a:t>Isolated, repeated tests</a:t>
          </a:r>
        </a:p>
      </dsp:txBody>
      <dsp:txXfrm rot="-5400000">
        <a:off x="1092389" y="1437165"/>
        <a:ext cx="9361592" cy="925026"/>
      </dsp:txXfrm>
    </dsp:sp>
    <dsp:sp modelId="{234D7270-0CB0-4F34-8BC1-D646C422917D}">
      <dsp:nvSpPr>
        <dsp:cNvPr id="0" name=""/>
        <dsp:cNvSpPr/>
      </dsp:nvSpPr>
      <dsp:spPr>
        <a:xfrm rot="5400000">
          <a:off x="-248140" y="3006628"/>
          <a:ext cx="1577093" cy="1103965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FEEDBACK</a:t>
          </a:r>
        </a:p>
      </dsp:txBody>
      <dsp:txXfrm rot="-5400000">
        <a:off x="-11575" y="3322047"/>
        <a:ext cx="1103965" cy="473128"/>
      </dsp:txXfrm>
    </dsp:sp>
    <dsp:sp modelId="{859985DC-F348-4B4B-B7F2-014E09507FD7}">
      <dsp:nvSpPr>
        <dsp:cNvPr id="0" name=""/>
        <dsp:cNvSpPr/>
      </dsp:nvSpPr>
      <dsp:spPr>
        <a:xfrm rot="5400000">
          <a:off x="5285651" y="-1446350"/>
          <a:ext cx="1025110" cy="945794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0" kern="1200" dirty="0"/>
            <a:t>Short feedback cycle</a:t>
          </a:r>
        </a:p>
      </dsp:txBody>
      <dsp:txXfrm rot="-5400000">
        <a:off x="1069236" y="2820107"/>
        <a:ext cx="9407898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161301-18C9-4CA0-A0BF-791B6E0DDD4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3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A49E8-99DB-4FE9-9122-2879E384D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6525"/>
          </a:xfrm>
        </p:spPr>
        <p:txBody>
          <a:bodyPr/>
          <a:lstStyle>
            <a:lvl1pPr marL="0" indent="0">
              <a:spcBef>
                <a:spcPts val="980"/>
              </a:spcBef>
              <a:spcAft>
                <a:spcPts val="1176"/>
              </a:spcAft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1961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99371-0804-4354-AC62-D98D65B177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92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3600"/>
            </a:lvl2pPr>
            <a:lvl3pPr marL="914400" indent="0">
              <a:buNone/>
              <a:defRPr sz="32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8B82B-78C8-4D70-812C-20D2A79C97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907B0-F88F-4E73-90F8-4A76C6FF9B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9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42BA8-52D1-4953-887E-65BDB286E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FC965-DB77-4F36-982C-49C186D1A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CE3-4F17-45AC-898B-14A2FC1705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02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78EB5-C9C6-44B5-B28E-CE4D64AA7D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8751" y="116632"/>
            <a:ext cx="2961905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74AC-4EEB-4429-B52D-86818D85A1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ttango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54431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4" r:id="rId8"/>
    <p:sldLayoutId id="2147483820" r:id="rId9"/>
    <p:sldLayoutId id="2147483821" r:id="rId10"/>
    <p:sldLayoutId id="2147483822" r:id="rId11"/>
    <p:sldLayoutId id="2147483823" r:id="rId12"/>
    <p:sldLayoutId id="214748368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720381(v=ws.10).aspx" TargetMode="External"/><Relationship Id="rId2" Type="http://schemas.openxmlformats.org/officeDocument/2006/relationships/hyperlink" Target="https://msdn.microsoft.com/en-us/library/windows/desktop/bb968832(v=vs.85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pipelines/library/service-endpoints?view=azure-devops&amp;tabs=yaml" TargetMode="External"/><Relationship Id="rId5" Type="http://schemas.openxmlformats.org/officeDocument/2006/relationships/hyperlink" Target="https://www.youtube.com/watch?v=fVbmUZ6FhEc" TargetMode="External"/><Relationship Id="rId4" Type="http://schemas.openxmlformats.org/officeDocument/2006/relationships/hyperlink" Target="https://www.brentozar.com/archive/2015/10/how-to-download-the-stack-overflow-database-via-bittorr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5847F-345D-4EC3-8D2E-DAEC2ACF5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6"/>
          <a:stretch/>
        </p:blipFill>
        <p:spPr>
          <a:xfrm>
            <a:off x="7415310" y="774050"/>
            <a:ext cx="4529623" cy="4671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4AC6D-B026-4D55-9D93-277023DC3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" y="774049"/>
            <a:ext cx="7033943" cy="3094935"/>
          </a:xfrm>
          <a:prstGeom prst="rect">
            <a:avLst/>
          </a:prstGeom>
        </p:spPr>
      </p:pic>
      <p:sp>
        <p:nvSpPr>
          <p:cNvPr id="4098" name="Titel 1"/>
          <p:cNvSpPr>
            <a:spLocks noGrp="1"/>
          </p:cNvSpPr>
          <p:nvPr>
            <p:ph type="ctrTitle" idx="4294967295"/>
          </p:nvPr>
        </p:nvSpPr>
        <p:spPr bwMode="auto">
          <a:xfrm>
            <a:off x="479376" y="4589065"/>
            <a:ext cx="2160240" cy="856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it-IT" sz="4400" b="1" i="1" dirty="0"/>
              <a:t>On-Air</a:t>
            </a:r>
            <a:endParaRPr lang="de-DE" sz="4400" b="1" i="1" dirty="0">
              <a:solidFill>
                <a:srgbClr val="89408D"/>
              </a:solidFill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7BA36F0-3011-4BCA-8523-E3E081076BED}"/>
              </a:ext>
            </a:extLst>
          </p:cNvPr>
          <p:cNvSpPr txBox="1">
            <a:spLocks/>
          </p:cNvSpPr>
          <p:nvPr/>
        </p:nvSpPr>
        <p:spPr bwMode="auto">
          <a:xfrm>
            <a:off x="2549941" y="4589064"/>
            <a:ext cx="4529623" cy="856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b="1">
                <a:solidFill>
                  <a:srgbClr val="89408D"/>
                </a:solidFill>
              </a:rPr>
              <a:t>19 </a:t>
            </a:r>
            <a:r>
              <a:rPr lang="de-DE" b="1" dirty="0" err="1">
                <a:solidFill>
                  <a:srgbClr val="89408D"/>
                </a:solidFill>
              </a:rPr>
              <a:t>Febbraio</a:t>
            </a:r>
            <a:r>
              <a:rPr lang="de-DE" b="1" dirty="0">
                <a:solidFill>
                  <a:srgbClr val="89408D"/>
                </a:solidFill>
              </a:rPr>
              <a:t> 2020</a:t>
            </a:r>
            <a:endParaRPr lang="de-DE" b="1" i="1" dirty="0">
              <a:solidFill>
                <a:srgbClr val="89408D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B41493-DF1D-4459-9AB4-E0071280F78A}"/>
              </a:ext>
            </a:extLst>
          </p:cNvPr>
          <p:cNvSpPr/>
          <p:nvPr/>
        </p:nvSpPr>
        <p:spPr>
          <a:xfrm>
            <a:off x="479375" y="5760785"/>
            <a:ext cx="11465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Dalla produzione alla QA – il provisioning su SQL Server</a:t>
            </a:r>
          </a:p>
          <a:p>
            <a:r>
              <a:rPr lang="it-IT" b="1" dirty="0"/>
              <a:t>Alessandro Alpi</a:t>
            </a:r>
          </a:p>
        </p:txBody>
      </p:sp>
    </p:spTree>
    <p:extLst>
      <p:ext uri="{BB962C8B-B14F-4D97-AF65-F5344CB8AC3E}">
        <p14:creationId xmlns:p14="http://schemas.microsoft.com/office/powerpoint/2010/main" val="378369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8A54-968E-47B9-99C9-322EC004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vs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268D-12B3-4A89-8409-50831EA6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Container </a:t>
            </a:r>
          </a:p>
          <a:p>
            <a:pPr marL="276225" lvl="1"/>
            <a:r>
              <a:rPr lang="en-US" sz="2600" dirty="0" err="1"/>
              <a:t>Soluzione</a:t>
            </a:r>
            <a:r>
              <a:rPr lang="en-US" sz="2600" dirty="0"/>
              <a:t> </a:t>
            </a:r>
            <a:r>
              <a:rPr lang="en-US" sz="2600" dirty="0" err="1"/>
              <a:t>isolata</a:t>
            </a:r>
            <a:r>
              <a:rPr lang="en-US" sz="2600" dirty="0"/>
              <a:t> in poco tempo</a:t>
            </a:r>
          </a:p>
          <a:p>
            <a:pPr marL="276225" lvl="1"/>
            <a:r>
              <a:rPr lang="en-US" sz="2600" dirty="0"/>
              <a:t>Cross platform</a:t>
            </a:r>
          </a:p>
          <a:p>
            <a:pPr marL="276225" lvl="1"/>
            <a:r>
              <a:rPr lang="en-US" sz="2600" dirty="0" err="1"/>
              <a:t>Necessita</a:t>
            </a:r>
            <a:r>
              <a:rPr lang="en-US" sz="2600" dirty="0"/>
              <a:t> di un punto di </a:t>
            </a:r>
            <a:r>
              <a:rPr lang="en-US" sz="2600" dirty="0" err="1"/>
              <a:t>partenza</a:t>
            </a:r>
            <a:r>
              <a:rPr lang="en-US" sz="2600" dirty="0"/>
              <a:t> </a:t>
            </a:r>
            <a:r>
              <a:rPr lang="en-US" sz="2600" dirty="0" err="1"/>
              <a:t>già</a:t>
            </a:r>
            <a:r>
              <a:rPr lang="en-US" sz="2600" dirty="0"/>
              <a:t> su base “container”</a:t>
            </a:r>
            <a:endParaRPr lang="en-US" sz="2800" dirty="0"/>
          </a:p>
          <a:p>
            <a:r>
              <a:rPr lang="en-US" sz="2800" dirty="0"/>
              <a:t>Sql Clone</a:t>
            </a:r>
          </a:p>
          <a:p>
            <a:pPr marL="276225" lvl="1"/>
            <a:r>
              <a:rPr lang="en-US" sz="2600" dirty="0" err="1"/>
              <a:t>Soluzione</a:t>
            </a:r>
            <a:r>
              <a:rPr lang="en-US" sz="2600" dirty="0"/>
              <a:t> </a:t>
            </a:r>
            <a:r>
              <a:rPr lang="en-US" sz="2600" dirty="0" err="1"/>
              <a:t>isolata</a:t>
            </a:r>
            <a:r>
              <a:rPr lang="en-US" sz="2600" dirty="0"/>
              <a:t> in poco tempo</a:t>
            </a:r>
          </a:p>
          <a:p>
            <a:pPr marL="276225" lvl="1"/>
            <a:r>
              <a:rPr lang="en-US" sz="2600" dirty="0"/>
              <a:t>Solo Windows</a:t>
            </a:r>
          </a:p>
          <a:p>
            <a:pPr marL="276225" lvl="1"/>
            <a:r>
              <a:rPr lang="en-US" sz="2600" dirty="0" err="1"/>
              <a:t>Necessario</a:t>
            </a:r>
            <a:r>
              <a:rPr lang="en-US" sz="2600" dirty="0"/>
              <a:t> come </a:t>
            </a:r>
            <a:r>
              <a:rPr lang="en-US" sz="2600" dirty="0" err="1"/>
              <a:t>approccio</a:t>
            </a:r>
            <a:r>
              <a:rPr lang="en-US" sz="2600" dirty="0"/>
              <a:t> se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hanno</a:t>
            </a:r>
            <a:r>
              <a:rPr lang="en-US" sz="2600" dirty="0"/>
              <a:t> </a:t>
            </a:r>
            <a:r>
              <a:rPr lang="en-US" sz="2600" dirty="0" err="1"/>
              <a:t>soluzioni</a:t>
            </a:r>
            <a:r>
              <a:rPr lang="en-US" sz="2600" dirty="0"/>
              <a:t> </a:t>
            </a:r>
            <a:r>
              <a:rPr lang="en-US" sz="2600" dirty="0" err="1"/>
              <a:t>classiche</a:t>
            </a:r>
            <a:r>
              <a:rPr lang="en-US" sz="2600" dirty="0"/>
              <a:t> (non container)</a:t>
            </a:r>
          </a:p>
          <a:p>
            <a:endParaRPr lang="en-US" sz="2800" dirty="0"/>
          </a:p>
          <a:p>
            <a:r>
              <a:rPr lang="en-US" sz="2800" b="1" dirty="0" err="1"/>
              <a:t>Entrambi</a:t>
            </a:r>
            <a:r>
              <a:rPr lang="en-US" sz="2800" b="1" dirty="0"/>
              <a:t> </a:t>
            </a:r>
            <a:r>
              <a:rPr lang="en-US" sz="2800" b="1" dirty="0" err="1"/>
              <a:t>risolvono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nostri</a:t>
            </a:r>
            <a:r>
              <a:rPr lang="en-US" sz="2800" b="1" dirty="0"/>
              <a:t> </a:t>
            </a:r>
            <a:r>
              <a:rPr lang="en-US" sz="2800" b="1" dirty="0" err="1"/>
              <a:t>problemi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238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377-D72D-4C6E-AAD3-FCC8CAF62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BDEC-30FD-48F8-965D-48530985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Grazie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40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43D80-5A60-4276-A871-E8033E2B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Alessandro Alpi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199FB-9495-4CFC-BFB1-A26EC34D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12" y="2363788"/>
            <a:ext cx="6703308" cy="4873625"/>
          </a:xfrm>
        </p:spPr>
        <p:txBody>
          <a:bodyPr/>
          <a:lstStyle/>
          <a:p>
            <a:r>
              <a:rPr lang="it-IT" sz="2800" dirty="0"/>
              <a:t>Microsoft MVP Data Platform dal 2008</a:t>
            </a:r>
          </a:p>
          <a:p>
            <a:r>
              <a:rPr lang="it-IT" sz="2800" dirty="0"/>
              <a:t>CTO di Engage IT Services </a:t>
            </a:r>
            <a:r>
              <a:rPr lang="it-IT" sz="2800" dirty="0" err="1"/>
              <a:t>Srl</a:t>
            </a:r>
            <a:endParaRPr lang="it-IT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AA834-F896-40A3-B7EB-CF92B510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4" y="3442453"/>
            <a:ext cx="2452876" cy="994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D90BD-EB2E-442B-8108-34357C35BF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423" y="4581128"/>
            <a:ext cx="2452877" cy="1769655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28BFF9E9-5008-4E5B-863F-996EAB428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57" y="2070282"/>
            <a:ext cx="3453847" cy="39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32B6-EEC3-4780-8718-76CE2EB7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5975-3ED8-4C12-8B06-0DD8F4C4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Volume Shadow Copy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https://msdn.microsoft.com/en-us/library/windows/desktop/bb968832(v=vs.85).aspx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dirty="0"/>
              <a:t>Differencing Virtual Hard disk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https://technet.microsoft.com/en-us/library/cc720381(v=ws.10).aspx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dirty="0" err="1"/>
              <a:t>StackOverflow</a:t>
            </a:r>
            <a:r>
              <a:rPr lang="en-US" sz="1800" dirty="0"/>
              <a:t> database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https://www.brentozar.com/archive/2015/10/how-to-download-the-stack-overflow-database-via-bittorrent/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dirty="0"/>
              <a:t>SQL Clone on </a:t>
            </a:r>
            <a:r>
              <a:rPr lang="en-US" sz="1800" dirty="0" err="1"/>
              <a:t>AzureDevOps</a:t>
            </a:r>
            <a:endParaRPr lang="en-US" sz="18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https://www.youtube.com/watch?v=fVbmUZ6FhEc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dirty="0"/>
              <a:t>Service Connection on </a:t>
            </a:r>
            <a:r>
              <a:rPr lang="en-US" sz="1800" dirty="0" err="1"/>
              <a:t>AzureDevOps</a:t>
            </a:r>
            <a:endParaRPr lang="en-US" sz="1800" dirty="0"/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https://docs.microsoft.com/en-us/azure/devops/pipelines/library/service-endpoints?view=azure-devops&amp;tabs=yaml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dirty="0"/>
              <a:t>SQL Clone unboxing</a:t>
            </a:r>
          </a:p>
          <a:p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https://www.red-gate.com/hub/product-learning/sql-clone/unwrapping-unboxing-and-installing-sql-clone</a:t>
            </a:r>
          </a:p>
        </p:txBody>
      </p:sp>
    </p:spTree>
    <p:extLst>
      <p:ext uri="{BB962C8B-B14F-4D97-AF65-F5344CB8AC3E}">
        <p14:creationId xmlns:p14="http://schemas.microsoft.com/office/powerpoint/2010/main" val="15826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377-D72D-4C6E-AAD3-FCC8CAF62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BDEC-30FD-48F8-965D-48530985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80F0-532E-43A6-A973-8CD9697A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Annosi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7857C25-C732-468D-B90A-C6DA9C49F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34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04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606C-0F2B-4BF9-9B95-0A6C23B9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EA0C0-804C-4E17-AAD4-36FD0BCAE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527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3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80F0-532E-43A6-A973-8CD9697A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7857C25-C732-468D-B90A-C6DA9C49F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05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7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E20-F810-4294-9525-C4BCFBF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classici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E76-3509-4A18-BCE4-59C18244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</a:t>
            </a:r>
          </a:p>
          <a:p>
            <a:pPr lvl="1"/>
            <a:r>
              <a:rPr lang="en-US" sz="3200" dirty="0"/>
              <a:t>(</a:t>
            </a:r>
            <a:r>
              <a:rPr lang="en-US" sz="3200" dirty="0">
                <a:solidFill>
                  <a:srgbClr val="C00000"/>
                </a:solidFill>
              </a:rPr>
              <a:t>lento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tante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risorse</a:t>
            </a:r>
            <a:r>
              <a:rPr lang="en-US" sz="3200" dirty="0">
                <a:solidFill>
                  <a:srgbClr val="C00000"/>
                </a:solidFill>
              </a:rPr>
              <a:t> IT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effettiva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copia</a:t>
            </a:r>
            <a:r>
              <a:rPr lang="en-US" sz="3200" dirty="0"/>
              <a:t>)</a:t>
            </a:r>
          </a:p>
          <a:p>
            <a:r>
              <a:rPr lang="en-US" dirty="0"/>
              <a:t>Bulk load </a:t>
            </a:r>
          </a:p>
          <a:p>
            <a:pPr lvl="1"/>
            <a:r>
              <a:rPr lang="en-US" sz="3200" dirty="0"/>
              <a:t>(</a:t>
            </a:r>
            <a:r>
              <a:rPr lang="en-US" sz="3200" dirty="0">
                <a:solidFill>
                  <a:srgbClr val="C00000"/>
                </a:solidFill>
              </a:rPr>
              <a:t>da </a:t>
            </a:r>
            <a:r>
              <a:rPr lang="en-US" sz="3200" dirty="0" err="1">
                <a:solidFill>
                  <a:srgbClr val="C00000"/>
                </a:solidFill>
              </a:rPr>
              <a:t>gestire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spazio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processi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personalizzabile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ETL</a:t>
            </a:r>
            <a:r>
              <a:rPr lang="en-US" sz="3200" dirty="0"/>
              <a:t>)</a:t>
            </a:r>
          </a:p>
          <a:p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cross server </a:t>
            </a:r>
          </a:p>
          <a:p>
            <a:pPr lvl="1"/>
            <a:r>
              <a:rPr lang="en-US" sz="3200" dirty="0"/>
              <a:t>(</a:t>
            </a:r>
            <a:r>
              <a:rPr lang="en-US" sz="3200" dirty="0">
                <a:solidFill>
                  <a:srgbClr val="C00000"/>
                </a:solidFill>
              </a:rPr>
              <a:t>lento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codice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allineamento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strutture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personalizzabile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39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E20-F810-4294-9525-C4BCFBF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</a:t>
            </a:r>
            <a:r>
              <a:rPr lang="en-US" dirty="0"/>
              <a:t> “</a:t>
            </a:r>
            <a:r>
              <a:rPr lang="en-US" dirty="0" err="1"/>
              <a:t>moderni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E76-3509-4A18-BCE4-59C18244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dirty="0" err="1"/>
              <a:t>nativo</a:t>
            </a:r>
            <a:r>
              <a:rPr lang="en-US" dirty="0"/>
              <a:t> </a:t>
            </a:r>
          </a:p>
          <a:p>
            <a:pPr lvl="1"/>
            <a:r>
              <a:rPr lang="en-US" sz="3200" dirty="0" err="1"/>
              <a:t>Isolato</a:t>
            </a:r>
            <a:r>
              <a:rPr lang="en-US" sz="3200" dirty="0"/>
              <a:t>, solo </a:t>
            </a:r>
            <a:r>
              <a:rPr lang="en-US" sz="3200" dirty="0" err="1"/>
              <a:t>strutture</a:t>
            </a:r>
            <a:r>
              <a:rPr lang="en-US" sz="3200" dirty="0"/>
              <a:t> e </a:t>
            </a:r>
            <a:r>
              <a:rPr lang="en-US" sz="3200" dirty="0" err="1"/>
              <a:t>statistiche</a:t>
            </a:r>
            <a:r>
              <a:rPr lang="en-US" sz="3200" dirty="0"/>
              <a:t> (perf. analysis)</a:t>
            </a:r>
          </a:p>
          <a:p>
            <a:r>
              <a:rPr lang="en-US" dirty="0"/>
              <a:t>Clone </a:t>
            </a:r>
            <a:r>
              <a:rPr lang="en-US" dirty="0" err="1"/>
              <a:t>virtuale</a:t>
            </a:r>
            <a:endParaRPr lang="en-US" dirty="0"/>
          </a:p>
          <a:p>
            <a:pPr lvl="1"/>
            <a:r>
              <a:rPr lang="en-US" sz="3200" dirty="0" err="1"/>
              <a:t>Isolato</a:t>
            </a:r>
            <a:r>
              <a:rPr lang="en-US" sz="3200" dirty="0"/>
              <a:t>, leggero,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parte</a:t>
            </a:r>
            <a:r>
              <a:rPr lang="en-US" sz="3200" dirty="0"/>
              <a:t> da </a:t>
            </a:r>
            <a:r>
              <a:rPr lang="en-US" sz="3200" dirty="0" err="1"/>
              <a:t>macchine</a:t>
            </a:r>
            <a:r>
              <a:rPr lang="en-US" sz="3200" dirty="0"/>
              <a:t> </a:t>
            </a:r>
            <a:r>
              <a:rPr lang="en-US" sz="3200" dirty="0" err="1"/>
              <a:t>classiche</a:t>
            </a:r>
            <a:endParaRPr lang="en-US" sz="3200" dirty="0"/>
          </a:p>
          <a:p>
            <a:r>
              <a:rPr lang="en-US" dirty="0"/>
              <a:t>Container</a:t>
            </a:r>
          </a:p>
          <a:p>
            <a:pPr lvl="1"/>
            <a:r>
              <a:rPr lang="en-US" sz="3200" dirty="0" err="1"/>
              <a:t>Isolato</a:t>
            </a:r>
            <a:r>
              <a:rPr lang="en-US" sz="3200" dirty="0"/>
              <a:t>, leggero, serve una </a:t>
            </a:r>
            <a:r>
              <a:rPr lang="en-US" sz="3200" dirty="0" err="1"/>
              <a:t>visione</a:t>
            </a:r>
            <a:r>
              <a:rPr lang="en-US" sz="3200" dirty="0"/>
              <a:t> </a:t>
            </a:r>
            <a:r>
              <a:rPr lang="en-US" sz="3200" dirty="0" err="1"/>
              <a:t>totale</a:t>
            </a:r>
            <a:r>
              <a:rPr lang="en-US" sz="3200" dirty="0"/>
              <a:t> “a container”</a:t>
            </a:r>
          </a:p>
        </p:txBody>
      </p:sp>
    </p:spTree>
    <p:extLst>
      <p:ext uri="{BB962C8B-B14F-4D97-AF65-F5344CB8AC3E}">
        <p14:creationId xmlns:p14="http://schemas.microsoft.com/office/powerpoint/2010/main" val="147331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E20-F810-4294-9525-C4BCFBF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Dietro</a:t>
            </a:r>
            <a:r>
              <a:rPr lang="en-US" dirty="0"/>
              <a:t> le </a:t>
            </a:r>
            <a:r>
              <a:rPr lang="en-US" dirty="0" err="1"/>
              <a:t>quinte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E76-3509-4A18-BCE4-59C18244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Data-Image</a:t>
            </a:r>
          </a:p>
          <a:p>
            <a:pPr lvl="1"/>
            <a:r>
              <a:rPr lang="en-US" sz="3200" dirty="0" err="1"/>
              <a:t>Creata</a:t>
            </a:r>
            <a:r>
              <a:rPr lang="en-US" sz="3200" dirty="0"/>
              <a:t> come full-byte copy del database di “</a:t>
            </a:r>
            <a:r>
              <a:rPr lang="en-US" sz="3200" dirty="0" err="1"/>
              <a:t>partenza</a:t>
            </a:r>
            <a:r>
              <a:rPr lang="en-US" sz="3200" dirty="0"/>
              <a:t>”</a:t>
            </a:r>
          </a:p>
          <a:p>
            <a:pPr lvl="1"/>
            <a:r>
              <a:rPr lang="en-US" sz="3200" dirty="0"/>
              <a:t>Da backup o live database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sz="3200" dirty="0" err="1"/>
              <a:t>Copia</a:t>
            </a:r>
            <a:r>
              <a:rPr lang="en-US" sz="3200" dirty="0"/>
              <a:t> </a:t>
            </a:r>
            <a:r>
              <a:rPr lang="en-US" sz="3200" dirty="0" err="1"/>
              <a:t>isolata</a:t>
            </a:r>
            <a:r>
              <a:rPr lang="en-US" sz="3200" dirty="0"/>
              <a:t> del database</a:t>
            </a:r>
          </a:p>
          <a:p>
            <a:pPr lvl="1"/>
            <a:r>
              <a:rPr lang="en-US" sz="3200" dirty="0" err="1"/>
              <a:t>Istantaneo</a:t>
            </a:r>
            <a:r>
              <a:rPr lang="en-US" sz="3200" dirty="0"/>
              <a:t> (&lt;30 sec)</a:t>
            </a:r>
          </a:p>
          <a:p>
            <a:pPr lvl="1"/>
            <a:r>
              <a:rPr lang="en-US" sz="3200" dirty="0"/>
              <a:t>N per </a:t>
            </a:r>
            <a:r>
              <a:rPr lang="en-US" sz="3200" dirty="0" err="1"/>
              <a:t>ogni</a:t>
            </a:r>
            <a:r>
              <a:rPr lang="en-US" sz="3200" dirty="0"/>
              <a:t> data-image</a:t>
            </a:r>
          </a:p>
        </p:txBody>
      </p:sp>
    </p:spTree>
    <p:extLst>
      <p:ext uri="{BB962C8B-B14F-4D97-AF65-F5344CB8AC3E}">
        <p14:creationId xmlns:p14="http://schemas.microsoft.com/office/powerpoint/2010/main" val="153804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E20-F810-4294-9525-C4BCFBF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D9BDB5-11B0-498A-AA6E-854DD7C3FF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248" y="1412776"/>
            <a:ext cx="7241503" cy="52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58606-2375-468F-972A-1774394E366E}"/>
              </a:ext>
            </a:extLst>
          </p:cNvPr>
          <p:cNvSpPr/>
          <p:nvPr/>
        </p:nvSpPr>
        <p:spPr>
          <a:xfrm>
            <a:off x="8040216" y="1690688"/>
            <a:ext cx="2088232" cy="32504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055401-8EB8-4788-AE80-237B87266C2D}"/>
              </a:ext>
            </a:extLst>
          </p:cNvPr>
          <p:cNvSpPr/>
          <p:nvPr/>
        </p:nvSpPr>
        <p:spPr>
          <a:xfrm>
            <a:off x="6120362" y="1340768"/>
            <a:ext cx="1559813" cy="27363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C4487-DCA7-4E2F-A6C3-B4FC933D6124}"/>
              </a:ext>
            </a:extLst>
          </p:cNvPr>
          <p:cNvSpPr/>
          <p:nvPr/>
        </p:nvSpPr>
        <p:spPr>
          <a:xfrm>
            <a:off x="2279576" y="1447395"/>
            <a:ext cx="3240360" cy="27363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3B916-095B-4C44-ADB5-BCC98443251A}"/>
              </a:ext>
            </a:extLst>
          </p:cNvPr>
          <p:cNvSpPr/>
          <p:nvPr/>
        </p:nvSpPr>
        <p:spPr>
          <a:xfrm>
            <a:off x="2737992" y="4869160"/>
            <a:ext cx="3141984" cy="187955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7140</TotalTime>
  <Words>399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On-Air</vt:lpstr>
      <vt:lpstr>DEMO</vt:lpstr>
      <vt:lpstr>Annosi problemi</vt:lpstr>
      <vt:lpstr>Scenario</vt:lpstr>
      <vt:lpstr>Requirements</vt:lpstr>
      <vt:lpstr>Metodi classici</vt:lpstr>
      <vt:lpstr>Metodi “moderni”</vt:lpstr>
      <vt:lpstr>Dietro le quinte</vt:lpstr>
      <vt:lpstr>Architettura</vt:lpstr>
      <vt:lpstr>Clone vs Container</vt:lpstr>
      <vt:lpstr>Q&amp;A</vt:lpstr>
      <vt:lpstr>Alessandro Alpi</vt:lpstr>
      <vt:lpstr>Risorse</vt:lpstr>
    </vt:vector>
  </TitlesOfParts>
  <Company>Scott Logic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Alla fiera dell’ovvio</dc:title>
  <dc:creator>Giulio Vian</dc:creator>
  <cp:keywords>DevOps Deep Dive</cp:keywords>
  <cp:lastModifiedBy>Alessandro Alpi</cp:lastModifiedBy>
  <cp:revision>411</cp:revision>
  <dcterms:created xsi:type="dcterms:W3CDTF">2011-06-17T08:37:44Z</dcterms:created>
  <dcterms:modified xsi:type="dcterms:W3CDTF">2020-04-20T16:20:52Z</dcterms:modified>
</cp:coreProperties>
</file>