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263" r:id="rId4"/>
    <p:sldId id="288" r:id="rId5"/>
    <p:sldId id="265" r:id="rId6"/>
    <p:sldId id="266" r:id="rId7"/>
    <p:sldId id="267" r:id="rId8"/>
    <p:sldId id="268" r:id="rId9"/>
    <p:sldId id="270" r:id="rId10"/>
    <p:sldId id="271" r:id="rId11"/>
    <p:sldId id="269" r:id="rId12"/>
    <p:sldId id="272" r:id="rId13"/>
    <p:sldId id="273" r:id="rId14"/>
    <p:sldId id="274" r:id="rId15"/>
    <p:sldId id="283" r:id="rId16"/>
    <p:sldId id="277" r:id="rId17"/>
    <p:sldId id="285" r:id="rId18"/>
    <p:sldId id="278" r:id="rId19"/>
    <p:sldId id="284" r:id="rId20"/>
    <p:sldId id="275" r:id="rId21"/>
    <p:sldId id="276" r:id="rId22"/>
    <p:sldId id="262" r:id="rId23"/>
    <p:sldId id="28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3131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888697-7C09-4E65-8978-A2B273B1F74D}" v="26" dt="2020-05-13T19:29:19.662"/>
    <p1510:client id="{D9761952-05C1-44DC-9A40-1B0CD68C824B}" v="62" dt="2020-05-13T17:25:28.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NO LATINI" userId="27e3ac559581c63f" providerId="LiveId" clId="{D9761952-05C1-44DC-9A40-1B0CD68C824B}"/>
    <pc:docChg chg="custSel addSld delSld modSld sldOrd modMainMaster">
      <pc:chgData name="GIULIANO LATINI" userId="27e3ac559581c63f" providerId="LiveId" clId="{D9761952-05C1-44DC-9A40-1B0CD68C824B}" dt="2020-05-13T17:26:48.805" v="181" actId="20577"/>
      <pc:docMkLst>
        <pc:docMk/>
      </pc:docMkLst>
      <pc:sldChg chg="del">
        <pc:chgData name="GIULIANO LATINI" userId="27e3ac559581c63f" providerId="LiveId" clId="{D9761952-05C1-44DC-9A40-1B0CD68C824B}" dt="2020-05-13T17:25:50.723" v="151" actId="2696"/>
        <pc:sldMkLst>
          <pc:docMk/>
          <pc:sldMk cId="797733989" sldId="257"/>
        </pc:sldMkLst>
      </pc:sldChg>
      <pc:sldChg chg="del ord">
        <pc:chgData name="GIULIANO LATINI" userId="27e3ac559581c63f" providerId="LiveId" clId="{D9761952-05C1-44DC-9A40-1B0CD68C824B}" dt="2020-05-13T17:19:09.552" v="101" actId="2696"/>
        <pc:sldMkLst>
          <pc:docMk/>
          <pc:sldMk cId="659384522" sldId="258"/>
        </pc:sldMkLst>
      </pc:sldChg>
      <pc:sldChg chg="del">
        <pc:chgData name="GIULIANO LATINI" userId="27e3ac559581c63f" providerId="LiveId" clId="{D9761952-05C1-44DC-9A40-1B0CD68C824B}" dt="2020-05-13T17:22:06.434" v="125" actId="2696"/>
        <pc:sldMkLst>
          <pc:docMk/>
          <pc:sldMk cId="209294851" sldId="260"/>
        </pc:sldMkLst>
      </pc:sldChg>
      <pc:sldChg chg="ord">
        <pc:chgData name="GIULIANO LATINI" userId="27e3ac559581c63f" providerId="LiveId" clId="{D9761952-05C1-44DC-9A40-1B0CD68C824B}" dt="2020-05-13T17:22:11.450" v="127"/>
        <pc:sldMkLst>
          <pc:docMk/>
          <pc:sldMk cId="3208365751" sldId="262"/>
        </pc:sldMkLst>
      </pc:sldChg>
      <pc:sldChg chg="modSp">
        <pc:chgData name="GIULIANO LATINI" userId="27e3ac559581c63f" providerId="LiveId" clId="{D9761952-05C1-44DC-9A40-1B0CD68C824B}" dt="2020-05-13T17:26:48.805" v="181" actId="20577"/>
        <pc:sldMkLst>
          <pc:docMk/>
          <pc:sldMk cId="267602705" sldId="263"/>
        </pc:sldMkLst>
        <pc:spChg chg="mod">
          <ac:chgData name="GIULIANO LATINI" userId="27e3ac559581c63f" providerId="LiveId" clId="{D9761952-05C1-44DC-9A40-1B0CD68C824B}" dt="2020-05-13T17:26:48.805" v="181" actId="20577"/>
          <ac:spMkLst>
            <pc:docMk/>
            <pc:sldMk cId="267602705" sldId="263"/>
            <ac:spMk id="5" creationId="{10801826-D1EC-495A-B39E-EB60FC876EB9}"/>
          </ac:spMkLst>
        </pc:spChg>
      </pc:sldChg>
      <pc:sldChg chg="modSp">
        <pc:chgData name="GIULIANO LATINI" userId="27e3ac559581c63f" providerId="LiveId" clId="{D9761952-05C1-44DC-9A40-1B0CD68C824B}" dt="2020-05-13T17:26:05.041" v="153" actId="14100"/>
        <pc:sldMkLst>
          <pc:docMk/>
          <pc:sldMk cId="2773485382" sldId="264"/>
        </pc:sldMkLst>
        <pc:spChg chg="mod">
          <ac:chgData name="GIULIANO LATINI" userId="27e3ac559581c63f" providerId="LiveId" clId="{D9761952-05C1-44DC-9A40-1B0CD68C824B}" dt="2020-05-13T17:26:00.376" v="152" actId="255"/>
          <ac:spMkLst>
            <pc:docMk/>
            <pc:sldMk cId="2773485382" sldId="264"/>
            <ac:spMk id="2" creationId="{BD2DF659-465F-4FDC-98F2-347BE3E9589B}"/>
          </ac:spMkLst>
        </pc:spChg>
        <pc:spChg chg="mod">
          <ac:chgData name="GIULIANO LATINI" userId="27e3ac559581c63f" providerId="LiveId" clId="{D9761952-05C1-44DC-9A40-1B0CD68C824B}" dt="2020-05-13T17:26:05.041" v="153" actId="14100"/>
          <ac:spMkLst>
            <pc:docMk/>
            <pc:sldMk cId="2773485382" sldId="264"/>
            <ac:spMk id="3" creationId="{4413CDE4-3094-4196-9173-F4A0D537BAD5}"/>
          </ac:spMkLst>
        </pc:spChg>
      </pc:sldChg>
      <pc:sldChg chg="add">
        <pc:chgData name="GIULIANO LATINI" userId="27e3ac559581c63f" providerId="LiveId" clId="{D9761952-05C1-44DC-9A40-1B0CD68C824B}" dt="2020-05-13T17:12:36.381" v="14"/>
        <pc:sldMkLst>
          <pc:docMk/>
          <pc:sldMk cId="2907505130" sldId="265"/>
        </pc:sldMkLst>
      </pc:sldChg>
      <pc:sldChg chg="modSp add">
        <pc:chgData name="GIULIANO LATINI" userId="27e3ac559581c63f" providerId="LiveId" clId="{D9761952-05C1-44DC-9A40-1B0CD68C824B}" dt="2020-05-13T17:23:45.493" v="141" actId="14100"/>
        <pc:sldMkLst>
          <pc:docMk/>
          <pc:sldMk cId="1126194935" sldId="266"/>
        </pc:sldMkLst>
        <pc:spChg chg="mod">
          <ac:chgData name="GIULIANO LATINI" userId="27e3ac559581c63f" providerId="LiveId" clId="{D9761952-05C1-44DC-9A40-1B0CD68C824B}" dt="2020-05-13T17:23:45.493" v="141" actId="14100"/>
          <ac:spMkLst>
            <pc:docMk/>
            <pc:sldMk cId="1126194935" sldId="266"/>
            <ac:spMk id="3" creationId="{E8CC2AEE-6E01-43DB-A856-9DF369AD2BAC}"/>
          </ac:spMkLst>
        </pc:spChg>
      </pc:sldChg>
      <pc:sldChg chg="add">
        <pc:chgData name="GIULIANO LATINI" userId="27e3ac559581c63f" providerId="LiveId" clId="{D9761952-05C1-44DC-9A40-1B0CD68C824B}" dt="2020-05-13T17:12:36.381" v="14"/>
        <pc:sldMkLst>
          <pc:docMk/>
          <pc:sldMk cId="1657518605" sldId="267"/>
        </pc:sldMkLst>
      </pc:sldChg>
      <pc:sldChg chg="modSp add">
        <pc:chgData name="GIULIANO LATINI" userId="27e3ac559581c63f" providerId="LiveId" clId="{D9761952-05C1-44DC-9A40-1B0CD68C824B}" dt="2020-05-13T17:23:48.901" v="142" actId="14100"/>
        <pc:sldMkLst>
          <pc:docMk/>
          <pc:sldMk cId="3706389663" sldId="268"/>
        </pc:sldMkLst>
        <pc:spChg chg="mod">
          <ac:chgData name="GIULIANO LATINI" userId="27e3ac559581c63f" providerId="LiveId" clId="{D9761952-05C1-44DC-9A40-1B0CD68C824B}" dt="2020-05-13T17:23:48.901" v="142" actId="14100"/>
          <ac:spMkLst>
            <pc:docMk/>
            <pc:sldMk cId="3706389663" sldId="268"/>
            <ac:spMk id="3" creationId="{AA93F97B-006E-4E20-A9DA-1C36E708E1BA}"/>
          </ac:spMkLst>
        </pc:spChg>
      </pc:sldChg>
      <pc:sldChg chg="modSp add">
        <pc:chgData name="GIULIANO LATINI" userId="27e3ac559581c63f" providerId="LiveId" clId="{D9761952-05C1-44DC-9A40-1B0CD68C824B}" dt="2020-05-13T17:24:06.679" v="144" actId="2710"/>
        <pc:sldMkLst>
          <pc:docMk/>
          <pc:sldMk cId="2486834675" sldId="269"/>
        </pc:sldMkLst>
        <pc:spChg chg="mod">
          <ac:chgData name="GIULIANO LATINI" userId="27e3ac559581c63f" providerId="LiveId" clId="{D9761952-05C1-44DC-9A40-1B0CD68C824B}" dt="2020-05-13T17:24:06.679" v="144" actId="2710"/>
          <ac:spMkLst>
            <pc:docMk/>
            <pc:sldMk cId="2486834675" sldId="269"/>
            <ac:spMk id="3" creationId="{AA93F97B-006E-4E20-A9DA-1C36E708E1BA}"/>
          </ac:spMkLst>
        </pc:spChg>
      </pc:sldChg>
      <pc:sldChg chg="modSp add">
        <pc:chgData name="GIULIANO LATINI" userId="27e3ac559581c63f" providerId="LiveId" clId="{D9761952-05C1-44DC-9A40-1B0CD68C824B}" dt="2020-05-13T17:23:56.517" v="143" actId="2710"/>
        <pc:sldMkLst>
          <pc:docMk/>
          <pc:sldMk cId="1450914852" sldId="270"/>
        </pc:sldMkLst>
        <pc:spChg chg="mod">
          <ac:chgData name="GIULIANO LATINI" userId="27e3ac559581c63f" providerId="LiveId" clId="{D9761952-05C1-44DC-9A40-1B0CD68C824B}" dt="2020-05-13T17:23:56.517" v="143" actId="2710"/>
          <ac:spMkLst>
            <pc:docMk/>
            <pc:sldMk cId="1450914852" sldId="270"/>
            <ac:spMk id="3" creationId="{AA93F97B-006E-4E20-A9DA-1C36E708E1BA}"/>
          </ac:spMkLst>
        </pc:spChg>
      </pc:sldChg>
      <pc:sldChg chg="add">
        <pc:chgData name="GIULIANO LATINI" userId="27e3ac559581c63f" providerId="LiveId" clId="{D9761952-05C1-44DC-9A40-1B0CD68C824B}" dt="2020-05-13T17:12:36.381" v="14"/>
        <pc:sldMkLst>
          <pc:docMk/>
          <pc:sldMk cId="974105614" sldId="271"/>
        </pc:sldMkLst>
      </pc:sldChg>
      <pc:sldChg chg="modSp add">
        <pc:chgData name="GIULIANO LATINI" userId="27e3ac559581c63f" providerId="LiveId" clId="{D9761952-05C1-44DC-9A40-1B0CD68C824B}" dt="2020-05-13T17:24:13.743" v="145" actId="2710"/>
        <pc:sldMkLst>
          <pc:docMk/>
          <pc:sldMk cId="3152291963" sldId="272"/>
        </pc:sldMkLst>
        <pc:spChg chg="mod">
          <ac:chgData name="GIULIANO LATINI" userId="27e3ac559581c63f" providerId="LiveId" clId="{D9761952-05C1-44DC-9A40-1B0CD68C824B}" dt="2020-05-13T17:24:13.743" v="145" actId="2710"/>
          <ac:spMkLst>
            <pc:docMk/>
            <pc:sldMk cId="3152291963" sldId="272"/>
            <ac:spMk id="3" creationId="{AA93F97B-006E-4E20-A9DA-1C36E708E1BA}"/>
          </ac:spMkLst>
        </pc:spChg>
      </pc:sldChg>
      <pc:sldChg chg="modSp add">
        <pc:chgData name="GIULIANO LATINI" userId="27e3ac559581c63f" providerId="LiveId" clId="{D9761952-05C1-44DC-9A40-1B0CD68C824B}" dt="2020-05-13T17:22:48.413" v="131" actId="207"/>
        <pc:sldMkLst>
          <pc:docMk/>
          <pc:sldMk cId="3894334514" sldId="273"/>
        </pc:sldMkLst>
        <pc:spChg chg="mod">
          <ac:chgData name="GIULIANO LATINI" userId="27e3ac559581c63f" providerId="LiveId" clId="{D9761952-05C1-44DC-9A40-1B0CD68C824B}" dt="2020-05-13T17:22:48.413" v="131" actId="207"/>
          <ac:spMkLst>
            <pc:docMk/>
            <pc:sldMk cId="3894334514" sldId="273"/>
            <ac:spMk id="3" creationId="{AA93F97B-006E-4E20-A9DA-1C36E708E1BA}"/>
          </ac:spMkLst>
        </pc:spChg>
      </pc:sldChg>
      <pc:sldChg chg="add">
        <pc:chgData name="GIULIANO LATINI" userId="27e3ac559581c63f" providerId="LiveId" clId="{D9761952-05C1-44DC-9A40-1B0CD68C824B}" dt="2020-05-13T17:12:36.381" v="14"/>
        <pc:sldMkLst>
          <pc:docMk/>
          <pc:sldMk cId="1760566658" sldId="274"/>
        </pc:sldMkLst>
      </pc:sldChg>
      <pc:sldChg chg="modSp add">
        <pc:chgData name="GIULIANO LATINI" userId="27e3ac559581c63f" providerId="LiveId" clId="{D9761952-05C1-44DC-9A40-1B0CD68C824B}" dt="2020-05-13T17:15:28.189" v="47" actId="207"/>
        <pc:sldMkLst>
          <pc:docMk/>
          <pc:sldMk cId="2542423448" sldId="275"/>
        </pc:sldMkLst>
        <pc:spChg chg="mod">
          <ac:chgData name="GIULIANO LATINI" userId="27e3ac559581c63f" providerId="LiveId" clId="{D9761952-05C1-44DC-9A40-1B0CD68C824B}" dt="2020-05-13T17:15:28.189" v="47" actId="207"/>
          <ac:spMkLst>
            <pc:docMk/>
            <pc:sldMk cId="2542423448" sldId="275"/>
            <ac:spMk id="3" creationId="{AA93F97B-006E-4E20-A9DA-1C36E708E1BA}"/>
          </ac:spMkLst>
        </pc:spChg>
      </pc:sldChg>
      <pc:sldChg chg="add">
        <pc:chgData name="GIULIANO LATINI" userId="27e3ac559581c63f" providerId="LiveId" clId="{D9761952-05C1-44DC-9A40-1B0CD68C824B}" dt="2020-05-13T17:12:36.381" v="14"/>
        <pc:sldMkLst>
          <pc:docMk/>
          <pc:sldMk cId="4161125745" sldId="276"/>
        </pc:sldMkLst>
      </pc:sldChg>
      <pc:sldChg chg="modSp add">
        <pc:chgData name="GIULIANO LATINI" userId="27e3ac559581c63f" providerId="LiveId" clId="{D9761952-05C1-44DC-9A40-1B0CD68C824B}" dt="2020-05-13T17:14:06.245" v="31" actId="207"/>
        <pc:sldMkLst>
          <pc:docMk/>
          <pc:sldMk cId="1739125942" sldId="277"/>
        </pc:sldMkLst>
        <pc:spChg chg="mod">
          <ac:chgData name="GIULIANO LATINI" userId="27e3ac559581c63f" providerId="LiveId" clId="{D9761952-05C1-44DC-9A40-1B0CD68C824B}" dt="2020-05-13T17:14:06.245" v="31" actId="207"/>
          <ac:spMkLst>
            <pc:docMk/>
            <pc:sldMk cId="1739125942" sldId="277"/>
            <ac:spMk id="3" creationId="{AA93F97B-006E-4E20-A9DA-1C36E708E1BA}"/>
          </ac:spMkLst>
        </pc:spChg>
      </pc:sldChg>
      <pc:sldChg chg="modSp add">
        <pc:chgData name="GIULIANO LATINI" userId="27e3ac559581c63f" providerId="LiveId" clId="{D9761952-05C1-44DC-9A40-1B0CD68C824B}" dt="2020-05-13T17:25:28.808" v="150" actId="207"/>
        <pc:sldMkLst>
          <pc:docMk/>
          <pc:sldMk cId="956297917" sldId="278"/>
        </pc:sldMkLst>
        <pc:spChg chg="mod">
          <ac:chgData name="GIULIANO LATINI" userId="27e3ac559581c63f" providerId="LiveId" clId="{D9761952-05C1-44DC-9A40-1B0CD68C824B}" dt="2020-05-13T17:25:15.542" v="146" actId="207"/>
          <ac:spMkLst>
            <pc:docMk/>
            <pc:sldMk cId="956297917" sldId="278"/>
            <ac:spMk id="10" creationId="{56751C42-CB33-432E-AFCC-2D389D6C2B90}"/>
          </ac:spMkLst>
        </pc:spChg>
        <pc:spChg chg="mod">
          <ac:chgData name="GIULIANO LATINI" userId="27e3ac559581c63f" providerId="LiveId" clId="{D9761952-05C1-44DC-9A40-1B0CD68C824B}" dt="2020-05-13T17:25:25.291" v="149" actId="207"/>
          <ac:spMkLst>
            <pc:docMk/>
            <pc:sldMk cId="956297917" sldId="278"/>
            <ac:spMk id="11" creationId="{7BB60DC4-07FB-45B3-816D-07FD37F983E1}"/>
          </ac:spMkLst>
        </pc:spChg>
        <pc:spChg chg="mod">
          <ac:chgData name="GIULIANO LATINI" userId="27e3ac559581c63f" providerId="LiveId" clId="{D9761952-05C1-44DC-9A40-1B0CD68C824B}" dt="2020-05-13T17:25:22.134" v="148" actId="207"/>
          <ac:spMkLst>
            <pc:docMk/>
            <pc:sldMk cId="956297917" sldId="278"/>
            <ac:spMk id="25" creationId="{70E082D4-E726-4312-97A4-8FF8912FEB3F}"/>
          </ac:spMkLst>
        </pc:spChg>
        <pc:spChg chg="mod">
          <ac:chgData name="GIULIANO LATINI" userId="27e3ac559581c63f" providerId="LiveId" clId="{D9761952-05C1-44DC-9A40-1B0CD68C824B}" dt="2020-05-13T17:25:19.030" v="147" actId="207"/>
          <ac:spMkLst>
            <pc:docMk/>
            <pc:sldMk cId="956297917" sldId="278"/>
            <ac:spMk id="26" creationId="{7903CB25-4CA0-42F0-A635-272E0B3BD3C1}"/>
          </ac:spMkLst>
        </pc:spChg>
        <pc:spChg chg="mod">
          <ac:chgData name="GIULIANO LATINI" userId="27e3ac559581c63f" providerId="LiveId" clId="{D9761952-05C1-44DC-9A40-1B0CD68C824B}" dt="2020-05-13T17:25:28.808" v="150" actId="207"/>
          <ac:spMkLst>
            <pc:docMk/>
            <pc:sldMk cId="956297917" sldId="278"/>
            <ac:spMk id="27" creationId="{4DE127F9-BB54-424A-9CCE-5A0624CE85D4}"/>
          </ac:spMkLst>
        </pc:spChg>
      </pc:sldChg>
      <pc:sldChg chg="modSp add">
        <pc:chgData name="GIULIANO LATINI" userId="27e3ac559581c63f" providerId="LiveId" clId="{D9761952-05C1-44DC-9A40-1B0CD68C824B}" dt="2020-05-13T17:18:00.860" v="87" actId="14100"/>
        <pc:sldMkLst>
          <pc:docMk/>
          <pc:sldMk cId="2120598090" sldId="279"/>
        </pc:sldMkLst>
        <pc:spChg chg="mod">
          <ac:chgData name="GIULIANO LATINI" userId="27e3ac559581c63f" providerId="LiveId" clId="{D9761952-05C1-44DC-9A40-1B0CD68C824B}" dt="2020-05-13T17:18:00.860" v="87" actId="14100"/>
          <ac:spMkLst>
            <pc:docMk/>
            <pc:sldMk cId="2120598090" sldId="279"/>
            <ac:spMk id="3" creationId="{AA93F97B-006E-4E20-A9DA-1C36E708E1BA}"/>
          </ac:spMkLst>
        </pc:spChg>
      </pc:sldChg>
      <pc:sldChg chg="addSp delSp modSp add del">
        <pc:chgData name="GIULIANO LATINI" userId="27e3ac559581c63f" providerId="LiveId" clId="{D9761952-05C1-44DC-9A40-1B0CD68C824B}" dt="2020-05-13T17:22:29.914" v="129" actId="2696"/>
        <pc:sldMkLst>
          <pc:docMk/>
          <pc:sldMk cId="2417480245" sldId="282"/>
        </pc:sldMkLst>
        <pc:spChg chg="del mod">
          <ac:chgData name="GIULIANO LATINI" userId="27e3ac559581c63f" providerId="LiveId" clId="{D9761952-05C1-44DC-9A40-1B0CD68C824B}" dt="2020-05-13T17:22:22.871" v="128"/>
          <ac:spMkLst>
            <pc:docMk/>
            <pc:sldMk cId="2417480245" sldId="282"/>
            <ac:spMk id="2" creationId="{84CCAB64-0D55-4549-8DD0-433D27925EDD}"/>
          </ac:spMkLst>
        </pc:spChg>
        <pc:spChg chg="mod">
          <ac:chgData name="GIULIANO LATINI" userId="27e3ac559581c63f" providerId="LiveId" clId="{D9761952-05C1-44DC-9A40-1B0CD68C824B}" dt="2020-05-13T17:21:53.219" v="124" actId="1076"/>
          <ac:spMkLst>
            <pc:docMk/>
            <pc:sldMk cId="2417480245" sldId="282"/>
            <ac:spMk id="3" creationId="{5539D717-3C2D-4E65-995D-1A1C9A7EF9D5}"/>
          </ac:spMkLst>
        </pc:spChg>
        <pc:spChg chg="add mod">
          <ac:chgData name="GIULIANO LATINI" userId="27e3ac559581c63f" providerId="LiveId" clId="{D9761952-05C1-44DC-9A40-1B0CD68C824B}" dt="2020-05-13T17:22:22.871" v="128"/>
          <ac:spMkLst>
            <pc:docMk/>
            <pc:sldMk cId="2417480245" sldId="282"/>
            <ac:spMk id="4" creationId="{854E978B-33EA-4B8A-A943-E58584A129B2}"/>
          </ac:spMkLst>
        </pc:spChg>
      </pc:sldChg>
      <pc:sldChg chg="modSp add">
        <pc:chgData name="GIULIANO LATINI" userId="27e3ac559581c63f" providerId="LiveId" clId="{D9761952-05C1-44DC-9A40-1B0CD68C824B}" dt="2020-05-13T17:20:50.233" v="111" actId="1076"/>
        <pc:sldMkLst>
          <pc:docMk/>
          <pc:sldMk cId="1172173355" sldId="283"/>
        </pc:sldMkLst>
        <pc:spChg chg="mod">
          <ac:chgData name="GIULIANO LATINI" userId="27e3ac559581c63f" providerId="LiveId" clId="{D9761952-05C1-44DC-9A40-1B0CD68C824B}" dt="2020-05-13T17:20:50.233" v="111" actId="1076"/>
          <ac:spMkLst>
            <pc:docMk/>
            <pc:sldMk cId="1172173355" sldId="283"/>
            <ac:spMk id="2" creationId="{84CCAB64-0D55-4549-8DD0-433D27925EDD}"/>
          </ac:spMkLst>
        </pc:spChg>
        <pc:spChg chg="mod">
          <ac:chgData name="GIULIANO LATINI" userId="27e3ac559581c63f" providerId="LiveId" clId="{D9761952-05C1-44DC-9A40-1B0CD68C824B}" dt="2020-05-13T17:20:31.718" v="107" actId="1076"/>
          <ac:spMkLst>
            <pc:docMk/>
            <pc:sldMk cId="1172173355" sldId="283"/>
            <ac:spMk id="3" creationId="{5539D717-3C2D-4E65-995D-1A1C9A7EF9D5}"/>
          </ac:spMkLst>
        </pc:spChg>
        <pc:picChg chg="mod">
          <ac:chgData name="GIULIANO LATINI" userId="27e3ac559581c63f" providerId="LiveId" clId="{D9761952-05C1-44DC-9A40-1B0CD68C824B}" dt="2020-05-13T17:20:44.307" v="110" actId="1076"/>
          <ac:picMkLst>
            <pc:docMk/>
            <pc:sldMk cId="1172173355" sldId="283"/>
            <ac:picMk id="3074" creationId="{EDABCAE1-21CE-413F-A0D8-7BF506F5F90E}"/>
          </ac:picMkLst>
        </pc:picChg>
      </pc:sldChg>
      <pc:sldChg chg="delSp modSp add">
        <pc:chgData name="GIULIANO LATINI" userId="27e3ac559581c63f" providerId="LiveId" clId="{D9761952-05C1-44DC-9A40-1B0CD68C824B}" dt="2020-05-13T17:21:30.890" v="121" actId="1076"/>
        <pc:sldMkLst>
          <pc:docMk/>
          <pc:sldMk cId="4022333975" sldId="284"/>
        </pc:sldMkLst>
        <pc:spChg chg="mod">
          <ac:chgData name="GIULIANO LATINI" userId="27e3ac559581c63f" providerId="LiveId" clId="{D9761952-05C1-44DC-9A40-1B0CD68C824B}" dt="2020-05-13T17:21:27.794" v="120" actId="1076"/>
          <ac:spMkLst>
            <pc:docMk/>
            <pc:sldMk cId="4022333975" sldId="284"/>
            <ac:spMk id="2" creationId="{84CCAB64-0D55-4549-8DD0-433D27925EDD}"/>
          </ac:spMkLst>
        </pc:spChg>
        <pc:spChg chg="mod">
          <ac:chgData name="GIULIANO LATINI" userId="27e3ac559581c63f" providerId="LiveId" clId="{D9761952-05C1-44DC-9A40-1B0CD68C824B}" dt="2020-05-13T17:21:30.890" v="121" actId="1076"/>
          <ac:spMkLst>
            <pc:docMk/>
            <pc:sldMk cId="4022333975" sldId="284"/>
            <ac:spMk id="3" creationId="{5539D717-3C2D-4E65-995D-1A1C9A7EF9D5}"/>
          </ac:spMkLst>
        </pc:spChg>
        <pc:picChg chg="mod">
          <ac:chgData name="GIULIANO LATINI" userId="27e3ac559581c63f" providerId="LiveId" clId="{D9761952-05C1-44DC-9A40-1B0CD68C824B}" dt="2020-05-13T17:21:08.607" v="114" actId="1076"/>
          <ac:picMkLst>
            <pc:docMk/>
            <pc:sldMk cId="4022333975" sldId="284"/>
            <ac:picMk id="4098" creationId="{BA57D202-E33C-47BD-8C21-2756EF11EFF5}"/>
          </ac:picMkLst>
        </pc:picChg>
        <pc:picChg chg="del">
          <ac:chgData name="GIULIANO LATINI" userId="27e3ac559581c63f" providerId="LiveId" clId="{D9761952-05C1-44DC-9A40-1B0CD68C824B}" dt="2020-05-13T17:21:09.742" v="115" actId="478"/>
          <ac:picMkLst>
            <pc:docMk/>
            <pc:sldMk cId="4022333975" sldId="284"/>
            <ac:picMk id="4106" creationId="{68062F3E-B333-4D89-BF0E-C14A86B7A184}"/>
          </ac:picMkLst>
        </pc:picChg>
      </pc:sldChg>
      <pc:sldChg chg="modSp add">
        <pc:chgData name="GIULIANO LATINI" userId="27e3ac559581c63f" providerId="LiveId" clId="{D9761952-05C1-44DC-9A40-1B0CD68C824B}" dt="2020-05-13T17:14:26.746" v="35" actId="207"/>
        <pc:sldMkLst>
          <pc:docMk/>
          <pc:sldMk cId="2870011667" sldId="285"/>
        </pc:sldMkLst>
        <pc:spChg chg="mod">
          <ac:chgData name="GIULIANO LATINI" userId="27e3ac559581c63f" providerId="LiveId" clId="{D9761952-05C1-44DC-9A40-1B0CD68C824B}" dt="2020-05-13T17:14:19.979" v="33" actId="207"/>
          <ac:spMkLst>
            <pc:docMk/>
            <pc:sldMk cId="2870011667" sldId="285"/>
            <ac:spMk id="11" creationId="{9F52284A-BDE7-4321-8912-9E3A65F6E8A7}"/>
          </ac:spMkLst>
        </pc:spChg>
        <pc:spChg chg="mod">
          <ac:chgData name="GIULIANO LATINI" userId="27e3ac559581c63f" providerId="LiveId" clId="{D9761952-05C1-44DC-9A40-1B0CD68C824B}" dt="2020-05-13T17:14:22.515" v="34" actId="207"/>
          <ac:spMkLst>
            <pc:docMk/>
            <pc:sldMk cId="2870011667" sldId="285"/>
            <ac:spMk id="12" creationId="{E095813A-6BC2-4DC2-8432-FB48481BAC4A}"/>
          </ac:spMkLst>
        </pc:spChg>
        <pc:spChg chg="mod">
          <ac:chgData name="GIULIANO LATINI" userId="27e3ac559581c63f" providerId="LiveId" clId="{D9761952-05C1-44DC-9A40-1B0CD68C824B}" dt="2020-05-13T17:14:26.746" v="35" actId="207"/>
          <ac:spMkLst>
            <pc:docMk/>
            <pc:sldMk cId="2870011667" sldId="285"/>
            <ac:spMk id="13" creationId="{F9034DC0-C0A5-4177-8F50-CC6D57707C62}"/>
          </ac:spMkLst>
        </pc:spChg>
        <pc:spChg chg="mod">
          <ac:chgData name="GIULIANO LATINI" userId="27e3ac559581c63f" providerId="LiveId" clId="{D9761952-05C1-44DC-9A40-1B0CD68C824B}" dt="2020-05-13T17:14:15.948" v="32" actId="207"/>
          <ac:spMkLst>
            <pc:docMk/>
            <pc:sldMk cId="2870011667" sldId="285"/>
            <ac:spMk id="19" creationId="{0921735C-6E46-4866-9066-4744793B0A70}"/>
          </ac:spMkLst>
        </pc:spChg>
      </pc:sldChg>
      <pc:sldChg chg="modSp add del">
        <pc:chgData name="GIULIANO LATINI" userId="27e3ac559581c63f" providerId="LiveId" clId="{D9761952-05C1-44DC-9A40-1B0CD68C824B}" dt="2020-05-13T17:22:29.930" v="130" actId="2696"/>
        <pc:sldMkLst>
          <pc:docMk/>
          <pc:sldMk cId="1615947644" sldId="286"/>
        </pc:sldMkLst>
        <pc:spChg chg="mod">
          <ac:chgData name="GIULIANO LATINI" userId="27e3ac559581c63f" providerId="LiveId" clId="{D9761952-05C1-44DC-9A40-1B0CD68C824B}" dt="2020-05-13T17:21:47.475" v="123" actId="1076"/>
          <ac:spMkLst>
            <pc:docMk/>
            <pc:sldMk cId="1615947644" sldId="286"/>
            <ac:spMk id="2" creationId="{84CCAB64-0D55-4549-8DD0-433D27925EDD}"/>
          </ac:spMkLst>
        </pc:spChg>
        <pc:spChg chg="mod">
          <ac:chgData name="GIULIANO LATINI" userId="27e3ac559581c63f" providerId="LiveId" clId="{D9761952-05C1-44DC-9A40-1B0CD68C824B}" dt="2020-05-13T17:21:44.940" v="122" actId="1076"/>
          <ac:spMkLst>
            <pc:docMk/>
            <pc:sldMk cId="1615947644" sldId="286"/>
            <ac:spMk id="3" creationId="{5539D717-3C2D-4E65-995D-1A1C9A7EF9D5}"/>
          </ac:spMkLst>
        </pc:spChg>
      </pc:sldChg>
      <pc:sldChg chg="modSp add">
        <pc:chgData name="GIULIANO LATINI" userId="27e3ac559581c63f" providerId="LiveId" clId="{D9761952-05C1-44DC-9A40-1B0CD68C824B}" dt="2020-05-13T17:17:24.914" v="78" actId="207"/>
        <pc:sldMkLst>
          <pc:docMk/>
          <pc:sldMk cId="2298601022" sldId="287"/>
        </pc:sldMkLst>
        <pc:spChg chg="mod">
          <ac:chgData name="GIULIANO LATINI" userId="27e3ac559581c63f" providerId="LiveId" clId="{D9761952-05C1-44DC-9A40-1B0CD68C824B}" dt="2020-05-13T17:17:24.914" v="78" actId="207"/>
          <ac:spMkLst>
            <pc:docMk/>
            <pc:sldMk cId="2298601022" sldId="287"/>
            <ac:spMk id="3" creationId="{AA93F97B-006E-4E20-A9DA-1C36E708E1BA}"/>
          </ac:spMkLst>
        </pc:spChg>
      </pc:sldChg>
      <pc:sldChg chg="add del">
        <pc:chgData name="GIULIANO LATINI" userId="27e3ac559581c63f" providerId="LiveId" clId="{D9761952-05C1-44DC-9A40-1B0CD68C824B}" dt="2020-05-13T17:22:06.456" v="126" actId="2696"/>
        <pc:sldMkLst>
          <pc:docMk/>
          <pc:sldMk cId="1522829993" sldId="288"/>
        </pc:sldMkLst>
      </pc:sldChg>
      <pc:sldMasterChg chg="modSldLayout">
        <pc:chgData name="GIULIANO LATINI" userId="27e3ac559581c63f" providerId="LiveId" clId="{D9761952-05C1-44DC-9A40-1B0CD68C824B}" dt="2020-05-13T17:20:20.893" v="106" actId="1076"/>
        <pc:sldMasterMkLst>
          <pc:docMk/>
          <pc:sldMasterMk cId="2127140133" sldId="2147483648"/>
        </pc:sldMasterMkLst>
        <pc:sldLayoutChg chg="modSp">
          <pc:chgData name="GIULIANO LATINI" userId="27e3ac559581c63f" providerId="LiveId" clId="{D9761952-05C1-44DC-9A40-1B0CD68C824B}" dt="2020-05-13T17:20:20.893" v="106" actId="1076"/>
          <pc:sldLayoutMkLst>
            <pc:docMk/>
            <pc:sldMasterMk cId="2127140133" sldId="2147483648"/>
            <pc:sldLayoutMk cId="2237869038" sldId="2147483660"/>
          </pc:sldLayoutMkLst>
          <pc:spChg chg="mod">
            <ac:chgData name="GIULIANO LATINI" userId="27e3ac559581c63f" providerId="LiveId" clId="{D9761952-05C1-44DC-9A40-1B0CD68C824B}" dt="2020-05-13T17:20:06.989" v="104" actId="1076"/>
            <ac:spMkLst>
              <pc:docMk/>
              <pc:sldMasterMk cId="2127140133" sldId="2147483648"/>
              <pc:sldLayoutMk cId="2237869038" sldId="2147483660"/>
              <ac:spMk id="4" creationId="{61C80FF0-A628-4A87-9991-0A42E9F4D297}"/>
            </ac:spMkLst>
          </pc:spChg>
          <pc:spChg chg="mod">
            <ac:chgData name="GIULIANO LATINI" userId="27e3ac559581c63f" providerId="LiveId" clId="{D9761952-05C1-44DC-9A40-1B0CD68C824B}" dt="2020-05-13T17:20:14.557" v="105" actId="1076"/>
            <ac:spMkLst>
              <pc:docMk/>
              <pc:sldMasterMk cId="2127140133" sldId="2147483648"/>
              <pc:sldLayoutMk cId="2237869038" sldId="2147483660"/>
              <ac:spMk id="12" creationId="{6B67EE5E-D1F2-4392-82D7-C9A02A9C7BC4}"/>
            </ac:spMkLst>
          </pc:spChg>
          <pc:picChg chg="mod">
            <ac:chgData name="GIULIANO LATINI" userId="27e3ac559581c63f" providerId="LiveId" clId="{D9761952-05C1-44DC-9A40-1B0CD68C824B}" dt="2020-05-13T17:20:20.893" v="106" actId="1076"/>
            <ac:picMkLst>
              <pc:docMk/>
              <pc:sldMasterMk cId="2127140133" sldId="2147483648"/>
              <pc:sldLayoutMk cId="2237869038" sldId="2147483660"/>
              <ac:picMk id="9" creationId="{C0E82912-9938-462C-9178-F28DF0657AE8}"/>
            </ac:picMkLst>
          </pc:picChg>
        </pc:sldLayoutChg>
      </pc:sldMasterChg>
    </pc:docChg>
  </pc:docChgLst>
  <pc:docChgLst>
    <pc:chgData name="Alessandro Alpi" userId="780f8a95ba29da2f" providerId="LiveId" clId="{6E888697-7C09-4E65-8978-A2B273B1F74D}"/>
    <pc:docChg chg="undo custSel addSld modSld">
      <pc:chgData name="Alessandro Alpi" userId="780f8a95ba29da2f" providerId="LiveId" clId="{6E888697-7C09-4E65-8978-A2B273B1F74D}" dt="2020-05-13T19:29:19.662" v="107"/>
      <pc:docMkLst>
        <pc:docMk/>
      </pc:docMkLst>
      <pc:sldChg chg="modSp">
        <pc:chgData name="Alessandro Alpi" userId="780f8a95ba29da2f" providerId="LiveId" clId="{6E888697-7C09-4E65-8978-A2B273B1F74D}" dt="2020-05-13T19:22:06.143" v="0" actId="207"/>
        <pc:sldMkLst>
          <pc:docMk/>
          <pc:sldMk cId="2773485382" sldId="264"/>
        </pc:sldMkLst>
        <pc:spChg chg="mod">
          <ac:chgData name="Alessandro Alpi" userId="780f8a95ba29da2f" providerId="LiveId" clId="{6E888697-7C09-4E65-8978-A2B273B1F74D}" dt="2020-05-13T19:22:06.143" v="0" actId="207"/>
          <ac:spMkLst>
            <pc:docMk/>
            <pc:sldMk cId="2773485382" sldId="264"/>
            <ac:spMk id="2" creationId="{BD2DF659-465F-4FDC-98F2-347BE3E9589B}"/>
          </ac:spMkLst>
        </pc:spChg>
      </pc:sldChg>
      <pc:sldChg chg="modSp">
        <pc:chgData name="Alessandro Alpi" userId="780f8a95ba29da2f" providerId="LiveId" clId="{6E888697-7C09-4E65-8978-A2B273B1F74D}" dt="2020-05-13T19:25:42.119" v="81"/>
        <pc:sldMkLst>
          <pc:docMk/>
          <pc:sldMk cId="2907505130" sldId="265"/>
        </pc:sldMkLst>
        <pc:spChg chg="mod">
          <ac:chgData name="Alessandro Alpi" userId="780f8a95ba29da2f" providerId="LiveId" clId="{6E888697-7C09-4E65-8978-A2B273B1F74D}" dt="2020-05-13T19:25:42.119" v="81"/>
          <ac:spMkLst>
            <pc:docMk/>
            <pc:sldMk cId="2907505130" sldId="265"/>
            <ac:spMk id="2" creationId="{395D9240-BD25-454C-93C8-4466CB12D360}"/>
          </ac:spMkLst>
        </pc:spChg>
      </pc:sldChg>
      <pc:sldChg chg="modSp mod">
        <pc:chgData name="Alessandro Alpi" userId="780f8a95ba29da2f" providerId="LiveId" clId="{6E888697-7C09-4E65-8978-A2B273B1F74D}" dt="2020-05-13T19:26:21.393" v="88" actId="20577"/>
        <pc:sldMkLst>
          <pc:docMk/>
          <pc:sldMk cId="1126194935" sldId="266"/>
        </pc:sldMkLst>
        <pc:spChg chg="mod">
          <ac:chgData name="Alessandro Alpi" userId="780f8a95ba29da2f" providerId="LiveId" clId="{6E888697-7C09-4E65-8978-A2B273B1F74D}" dt="2020-05-13T19:26:21.393" v="88" actId="20577"/>
          <ac:spMkLst>
            <pc:docMk/>
            <pc:sldMk cId="1126194935" sldId="266"/>
            <ac:spMk id="3" creationId="{E8CC2AEE-6E01-43DB-A856-9DF369AD2BAC}"/>
          </ac:spMkLst>
        </pc:spChg>
      </pc:sldChg>
      <pc:sldChg chg="modSp">
        <pc:chgData name="Alessandro Alpi" userId="780f8a95ba29da2f" providerId="LiveId" clId="{6E888697-7C09-4E65-8978-A2B273B1F74D}" dt="2020-05-13T19:26:36.118" v="89"/>
        <pc:sldMkLst>
          <pc:docMk/>
          <pc:sldMk cId="1657518605" sldId="267"/>
        </pc:sldMkLst>
        <pc:spChg chg="mod">
          <ac:chgData name="Alessandro Alpi" userId="780f8a95ba29da2f" providerId="LiveId" clId="{6E888697-7C09-4E65-8978-A2B273B1F74D}" dt="2020-05-13T19:26:36.118" v="89"/>
          <ac:spMkLst>
            <pc:docMk/>
            <pc:sldMk cId="1657518605" sldId="267"/>
            <ac:spMk id="2" creationId="{395D9240-BD25-454C-93C8-4466CB12D360}"/>
          </ac:spMkLst>
        </pc:spChg>
      </pc:sldChg>
      <pc:sldChg chg="modSp">
        <pc:chgData name="Alessandro Alpi" userId="780f8a95ba29da2f" providerId="LiveId" clId="{6E888697-7C09-4E65-8978-A2B273B1F74D}" dt="2020-05-13T19:26:46.788" v="91"/>
        <pc:sldMkLst>
          <pc:docMk/>
          <pc:sldMk cId="3706389663" sldId="268"/>
        </pc:sldMkLst>
        <pc:spChg chg="mod">
          <ac:chgData name="Alessandro Alpi" userId="780f8a95ba29da2f" providerId="LiveId" clId="{6E888697-7C09-4E65-8978-A2B273B1F74D}" dt="2020-05-13T19:26:46.788" v="91"/>
          <ac:spMkLst>
            <pc:docMk/>
            <pc:sldMk cId="3706389663" sldId="268"/>
            <ac:spMk id="3" creationId="{AA93F97B-006E-4E20-A9DA-1C36E708E1BA}"/>
          </ac:spMkLst>
        </pc:spChg>
      </pc:sldChg>
      <pc:sldChg chg="modSp">
        <pc:chgData name="Alessandro Alpi" userId="780f8a95ba29da2f" providerId="LiveId" clId="{6E888697-7C09-4E65-8978-A2B273B1F74D}" dt="2020-05-13T19:27:13.560" v="93"/>
        <pc:sldMkLst>
          <pc:docMk/>
          <pc:sldMk cId="2486834675" sldId="269"/>
        </pc:sldMkLst>
        <pc:spChg chg="mod">
          <ac:chgData name="Alessandro Alpi" userId="780f8a95ba29da2f" providerId="LiveId" clId="{6E888697-7C09-4E65-8978-A2B273B1F74D}" dt="2020-05-13T19:27:13.560" v="93"/>
          <ac:spMkLst>
            <pc:docMk/>
            <pc:sldMk cId="2486834675" sldId="269"/>
            <ac:spMk id="3" creationId="{AA93F97B-006E-4E20-A9DA-1C36E708E1BA}"/>
          </ac:spMkLst>
        </pc:spChg>
      </pc:sldChg>
      <pc:sldChg chg="modSp">
        <pc:chgData name="Alessandro Alpi" userId="780f8a95ba29da2f" providerId="LiveId" clId="{6E888697-7C09-4E65-8978-A2B273B1F74D}" dt="2020-05-13T19:27:00.400" v="92"/>
        <pc:sldMkLst>
          <pc:docMk/>
          <pc:sldMk cId="1450914852" sldId="270"/>
        </pc:sldMkLst>
        <pc:spChg chg="mod">
          <ac:chgData name="Alessandro Alpi" userId="780f8a95ba29da2f" providerId="LiveId" clId="{6E888697-7C09-4E65-8978-A2B273B1F74D}" dt="2020-05-13T19:27:00.400" v="92"/>
          <ac:spMkLst>
            <pc:docMk/>
            <pc:sldMk cId="1450914852" sldId="270"/>
            <ac:spMk id="3" creationId="{AA93F97B-006E-4E20-A9DA-1C36E708E1BA}"/>
          </ac:spMkLst>
        </pc:spChg>
      </pc:sldChg>
      <pc:sldChg chg="modSp">
        <pc:chgData name="Alessandro Alpi" userId="780f8a95ba29da2f" providerId="LiveId" clId="{6E888697-7C09-4E65-8978-A2B273B1F74D}" dt="2020-05-13T19:27:22.884" v="94"/>
        <pc:sldMkLst>
          <pc:docMk/>
          <pc:sldMk cId="3152291963" sldId="272"/>
        </pc:sldMkLst>
        <pc:spChg chg="mod">
          <ac:chgData name="Alessandro Alpi" userId="780f8a95ba29da2f" providerId="LiveId" clId="{6E888697-7C09-4E65-8978-A2B273B1F74D}" dt="2020-05-13T19:27:22.884" v="94"/>
          <ac:spMkLst>
            <pc:docMk/>
            <pc:sldMk cId="3152291963" sldId="272"/>
            <ac:spMk id="3" creationId="{AA93F97B-006E-4E20-A9DA-1C36E708E1BA}"/>
          </ac:spMkLst>
        </pc:spChg>
      </pc:sldChg>
      <pc:sldChg chg="modSp">
        <pc:chgData name="Alessandro Alpi" userId="780f8a95ba29da2f" providerId="LiveId" clId="{6E888697-7C09-4E65-8978-A2B273B1F74D}" dt="2020-05-13T19:27:35.489" v="95"/>
        <pc:sldMkLst>
          <pc:docMk/>
          <pc:sldMk cId="3894334514" sldId="273"/>
        </pc:sldMkLst>
        <pc:spChg chg="mod">
          <ac:chgData name="Alessandro Alpi" userId="780f8a95ba29da2f" providerId="LiveId" clId="{6E888697-7C09-4E65-8978-A2B273B1F74D}" dt="2020-05-13T19:27:35.489" v="95"/>
          <ac:spMkLst>
            <pc:docMk/>
            <pc:sldMk cId="3894334514" sldId="273"/>
            <ac:spMk id="3" creationId="{AA93F97B-006E-4E20-A9DA-1C36E708E1BA}"/>
          </ac:spMkLst>
        </pc:spChg>
      </pc:sldChg>
      <pc:sldChg chg="modSp">
        <pc:chgData name="Alessandro Alpi" userId="780f8a95ba29da2f" providerId="LiveId" clId="{6E888697-7C09-4E65-8978-A2B273B1F74D}" dt="2020-05-13T19:28:05.655" v="97"/>
        <pc:sldMkLst>
          <pc:docMk/>
          <pc:sldMk cId="2542423448" sldId="275"/>
        </pc:sldMkLst>
        <pc:spChg chg="mod">
          <ac:chgData name="Alessandro Alpi" userId="780f8a95ba29da2f" providerId="LiveId" clId="{6E888697-7C09-4E65-8978-A2B273B1F74D}" dt="2020-05-13T19:28:05.655" v="97"/>
          <ac:spMkLst>
            <pc:docMk/>
            <pc:sldMk cId="2542423448" sldId="275"/>
            <ac:spMk id="3" creationId="{AA93F97B-006E-4E20-A9DA-1C36E708E1BA}"/>
          </ac:spMkLst>
        </pc:spChg>
      </pc:sldChg>
      <pc:sldChg chg="modSp">
        <pc:chgData name="Alessandro Alpi" userId="780f8a95ba29da2f" providerId="LiveId" clId="{6E888697-7C09-4E65-8978-A2B273B1F74D}" dt="2020-05-13T19:28:18.522" v="98"/>
        <pc:sldMkLst>
          <pc:docMk/>
          <pc:sldMk cId="4161125745" sldId="276"/>
        </pc:sldMkLst>
        <pc:spChg chg="mod">
          <ac:chgData name="Alessandro Alpi" userId="780f8a95ba29da2f" providerId="LiveId" clId="{6E888697-7C09-4E65-8978-A2B273B1F74D}" dt="2020-05-13T19:28:18.522" v="98"/>
          <ac:spMkLst>
            <pc:docMk/>
            <pc:sldMk cId="4161125745" sldId="276"/>
            <ac:spMk id="2" creationId="{395D9240-BD25-454C-93C8-4466CB12D360}"/>
          </ac:spMkLst>
        </pc:spChg>
      </pc:sldChg>
      <pc:sldChg chg="modSp">
        <pc:chgData name="Alessandro Alpi" userId="780f8a95ba29da2f" providerId="LiveId" clId="{6E888697-7C09-4E65-8978-A2B273B1F74D}" dt="2020-05-13T19:27:52.501" v="96"/>
        <pc:sldMkLst>
          <pc:docMk/>
          <pc:sldMk cId="1739125942" sldId="277"/>
        </pc:sldMkLst>
        <pc:spChg chg="mod">
          <ac:chgData name="Alessandro Alpi" userId="780f8a95ba29da2f" providerId="LiveId" clId="{6E888697-7C09-4E65-8978-A2B273B1F74D}" dt="2020-05-13T19:27:52.501" v="96"/>
          <ac:spMkLst>
            <pc:docMk/>
            <pc:sldMk cId="1739125942" sldId="277"/>
            <ac:spMk id="3" creationId="{AA93F97B-006E-4E20-A9DA-1C36E708E1BA}"/>
          </ac:spMkLst>
        </pc:spChg>
      </pc:sldChg>
      <pc:sldChg chg="modSp setBg">
        <pc:chgData name="Alessandro Alpi" userId="780f8a95ba29da2f" providerId="LiveId" clId="{6E888697-7C09-4E65-8978-A2B273B1F74D}" dt="2020-05-13T19:29:19.662" v="107"/>
        <pc:sldMkLst>
          <pc:docMk/>
          <pc:sldMk cId="1172173355" sldId="283"/>
        </pc:sldMkLst>
        <pc:spChg chg="mod">
          <ac:chgData name="Alessandro Alpi" userId="780f8a95ba29da2f" providerId="LiveId" clId="{6E888697-7C09-4E65-8978-A2B273B1F74D}" dt="2020-05-13T19:28:39.003" v="100" actId="207"/>
          <ac:spMkLst>
            <pc:docMk/>
            <pc:sldMk cId="1172173355" sldId="283"/>
            <ac:spMk id="2" creationId="{84CCAB64-0D55-4549-8DD0-433D27925EDD}"/>
          </ac:spMkLst>
        </pc:spChg>
        <pc:spChg chg="mod">
          <ac:chgData name="Alessandro Alpi" userId="780f8a95ba29da2f" providerId="LiveId" clId="{6E888697-7C09-4E65-8978-A2B273B1F74D}" dt="2020-05-13T19:28:41.291" v="101" actId="207"/>
          <ac:spMkLst>
            <pc:docMk/>
            <pc:sldMk cId="1172173355" sldId="283"/>
            <ac:spMk id="3" creationId="{5539D717-3C2D-4E65-995D-1A1C9A7EF9D5}"/>
          </ac:spMkLst>
        </pc:spChg>
        <pc:picChg chg="mod">
          <ac:chgData name="Alessandro Alpi" userId="780f8a95ba29da2f" providerId="LiveId" clId="{6E888697-7C09-4E65-8978-A2B273B1F74D}" dt="2020-05-13T19:29:19.662" v="107"/>
          <ac:picMkLst>
            <pc:docMk/>
            <pc:sldMk cId="1172173355" sldId="283"/>
            <ac:picMk id="3074" creationId="{EDABCAE1-21CE-413F-A0D8-7BF506F5F90E}"/>
          </ac:picMkLst>
        </pc:picChg>
      </pc:sldChg>
      <pc:sldChg chg="modSp mod">
        <pc:chgData name="Alessandro Alpi" userId="780f8a95ba29da2f" providerId="LiveId" clId="{6E888697-7C09-4E65-8978-A2B273B1F74D}" dt="2020-05-13T19:28:55.129" v="104" actId="14100"/>
        <pc:sldMkLst>
          <pc:docMk/>
          <pc:sldMk cId="4022333975" sldId="284"/>
        </pc:sldMkLst>
        <pc:spChg chg="mod">
          <ac:chgData name="Alessandro Alpi" userId="780f8a95ba29da2f" providerId="LiveId" clId="{6E888697-7C09-4E65-8978-A2B273B1F74D}" dt="2020-05-13T19:28:26.396" v="99" actId="207"/>
          <ac:spMkLst>
            <pc:docMk/>
            <pc:sldMk cId="4022333975" sldId="284"/>
            <ac:spMk id="2" creationId="{84CCAB64-0D55-4549-8DD0-433D27925EDD}"/>
          </ac:spMkLst>
        </pc:spChg>
        <pc:spChg chg="mod">
          <ac:chgData name="Alessandro Alpi" userId="780f8a95ba29da2f" providerId="LiveId" clId="{6E888697-7C09-4E65-8978-A2B273B1F74D}" dt="2020-05-13T19:28:55.129" v="104" actId="14100"/>
          <ac:spMkLst>
            <pc:docMk/>
            <pc:sldMk cId="4022333975" sldId="284"/>
            <ac:spMk id="3" creationId="{5539D717-3C2D-4E65-995D-1A1C9A7EF9D5}"/>
          </ac:spMkLst>
        </pc:spChg>
      </pc:sldChg>
      <pc:sldChg chg="addSp delSp modSp add mod">
        <pc:chgData name="Alessandro Alpi" userId="780f8a95ba29da2f" providerId="LiveId" clId="{6E888697-7C09-4E65-8978-A2B273B1F74D}" dt="2020-05-13T19:24:50.322" v="80" actId="108"/>
        <pc:sldMkLst>
          <pc:docMk/>
          <pc:sldMk cId="4254655817" sldId="288"/>
        </pc:sldMkLst>
        <pc:spChg chg="mod">
          <ac:chgData name="Alessandro Alpi" userId="780f8a95ba29da2f" providerId="LiveId" clId="{6E888697-7C09-4E65-8978-A2B273B1F74D}" dt="2020-05-13T19:22:53.878" v="42" actId="20577"/>
          <ac:spMkLst>
            <pc:docMk/>
            <pc:sldMk cId="4254655817" sldId="288"/>
            <ac:spMk id="6" creationId="{4AD74FBB-F86F-41E2-81B5-937757080026}"/>
          </ac:spMkLst>
        </pc:spChg>
        <pc:spChg chg="mod">
          <ac:chgData name="Alessandro Alpi" userId="780f8a95ba29da2f" providerId="LiveId" clId="{6E888697-7C09-4E65-8978-A2B273B1F74D}" dt="2020-05-13T19:23:16.503" v="68" actId="20577"/>
          <ac:spMkLst>
            <pc:docMk/>
            <pc:sldMk cId="4254655817" sldId="288"/>
            <ac:spMk id="7" creationId="{5E39D7F1-ED04-48F8-B4A9-96B43565281F}"/>
          </ac:spMkLst>
        </pc:spChg>
        <pc:spChg chg="mod">
          <ac:chgData name="Alessandro Alpi" userId="780f8a95ba29da2f" providerId="LiveId" clId="{6E888697-7C09-4E65-8978-A2B273B1F74D}" dt="2020-05-13T19:23:00.536" v="57" actId="20577"/>
          <ac:spMkLst>
            <pc:docMk/>
            <pc:sldMk cId="4254655817" sldId="288"/>
            <ac:spMk id="8" creationId="{2A12E99D-348B-4644-9C1E-5EE333B378ED}"/>
          </ac:spMkLst>
        </pc:spChg>
        <pc:spChg chg="mod">
          <ac:chgData name="Alessandro Alpi" userId="780f8a95ba29da2f" providerId="LiveId" clId="{6E888697-7C09-4E65-8978-A2B273B1F74D}" dt="2020-05-13T19:22:19.676" v="28" actId="20577"/>
          <ac:spMkLst>
            <pc:docMk/>
            <pc:sldMk cId="4254655817" sldId="288"/>
            <ac:spMk id="9" creationId="{BA5039AF-CDBD-4D77-962C-1DE2CC0CC143}"/>
          </ac:spMkLst>
        </pc:spChg>
        <pc:picChg chg="add del mod">
          <ac:chgData name="Alessandro Alpi" userId="780f8a95ba29da2f" providerId="LiveId" clId="{6E888697-7C09-4E65-8978-A2B273B1F74D}" dt="2020-05-13T19:22:47.354" v="31" actId="14826"/>
          <ac:picMkLst>
            <pc:docMk/>
            <pc:sldMk cId="4254655817" sldId="288"/>
            <ac:picMk id="3" creationId="{51CC5C15-51FA-4C8B-8499-790F72493721}"/>
          </ac:picMkLst>
        </pc:picChg>
        <pc:picChg chg="add mod">
          <ac:chgData name="Alessandro Alpi" userId="780f8a95ba29da2f" providerId="LiveId" clId="{6E888697-7C09-4E65-8978-A2B273B1F74D}" dt="2020-05-13T19:24:50.322" v="80" actId="108"/>
          <ac:picMkLst>
            <pc:docMk/>
            <pc:sldMk cId="4254655817" sldId="288"/>
            <ac:picMk id="4" creationId="{572D5487-31B9-476A-9978-E575CCB019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D3DAB-01CE-4CC6-842D-5F1CDA88F0A1}" type="datetimeFigureOut">
              <a:rPr lang="it-IT" smtClean="0"/>
              <a:t>13/05/2020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C1F5A-5F42-4374-85F7-C97AFF3E90AE}" type="slidenum">
              <a:rPr lang="it-IT" smtClean="0"/>
              <a:t>‹#›</a:t>
            </a:fld>
            <a:endParaRPr lang="it-IT"/>
          </a:p>
        </p:txBody>
      </p:sp>
    </p:spTree>
    <p:extLst>
      <p:ext uri="{BB962C8B-B14F-4D97-AF65-F5344CB8AC3E}">
        <p14:creationId xmlns:p14="http://schemas.microsoft.com/office/powerpoint/2010/main" val="361909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ALE:</a:t>
            </a:r>
          </a:p>
          <a:p>
            <a:r>
              <a:rPr lang="en-US"/>
              <a:t>Our customers used to send us the tickets for fixing bugs and solving problems. While this can be simple, it’s not the same for reproducing steps using mock or test data. One of the most popular tasks that a DBA must do for helping developers to fix a bug, is to make a script for exporting thousands of rows in non-production environments. Having real production data in non-production environments without writing a single line of code is mandatory for saving time and improve the quality of our debug. </a:t>
            </a:r>
          </a:p>
          <a:p>
            <a:r>
              <a:rPr lang="en-US"/>
              <a:t>With a, let’s say, copy of our production databases we can also execute integration tests and performance tests. We can understand better how our queries will run in production using the copied statistics, metadata as well as the real data cardinality.</a:t>
            </a:r>
          </a:p>
          <a:p>
            <a:r>
              <a:rPr lang="en-US"/>
              <a:t>Finally, we can execute a set of pre/post deploy scripts against our isolated copy of the production database in order to prevent regressions due to mistakes on those scripts. The scripts themselves, can be written manually or generated by a parser, like the Entity Framework migrations, but it’d be good to check that every single script will work BEFORE promoting them into production.</a:t>
            </a:r>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6</a:t>
            </a:fld>
            <a:endParaRPr lang="it-IT"/>
          </a:p>
        </p:txBody>
      </p:sp>
    </p:spTree>
    <p:extLst>
      <p:ext uri="{BB962C8B-B14F-4D97-AF65-F5344CB8AC3E}">
        <p14:creationId xmlns:p14="http://schemas.microsoft.com/office/powerpoint/2010/main" val="89998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GIULIANO: </a:t>
            </a:r>
            <a:r>
              <a:rPr lang="en-US" sz="1200" b="0" i="0" kern="1200">
                <a:solidFill>
                  <a:schemeClr val="tx1"/>
                </a:solidFill>
                <a:effectLst/>
                <a:latin typeface="+mn-lt"/>
                <a:ea typeface="+mn-ea"/>
                <a:cs typeface="+mn-cs"/>
              </a:rPr>
              <a:t>here is the proposed solution: we have a SQL-Engine with rows of data in the production environment and another one for running the test suite against the production data mentioned before. The DB volume is located where the data rows are physically stored. If We want update the data used into </a:t>
            </a:r>
            <a:r>
              <a:rPr lang="en-US" sz="1200" b="0" i="0" kern="1200" err="1">
                <a:solidFill>
                  <a:schemeClr val="tx1"/>
                </a:solidFill>
                <a:effectLst/>
                <a:latin typeface="+mn-lt"/>
                <a:ea typeface="+mn-ea"/>
                <a:cs typeface="+mn-cs"/>
              </a:rPr>
              <a:t>testsuite</a:t>
            </a:r>
            <a:r>
              <a:rPr lang="en-US" sz="1200" b="0" i="0" kern="1200">
                <a:solidFill>
                  <a:schemeClr val="tx1"/>
                </a:solidFill>
                <a:effectLst/>
                <a:latin typeface="+mn-lt"/>
                <a:ea typeface="+mn-ea"/>
                <a:cs typeface="+mn-cs"/>
              </a:rPr>
              <a:t> We destroy old </a:t>
            </a:r>
            <a:r>
              <a:rPr lang="en-US" sz="1200" b="0" i="0" kern="1200" err="1">
                <a:solidFill>
                  <a:schemeClr val="tx1"/>
                </a:solidFill>
                <a:effectLst/>
                <a:latin typeface="+mn-lt"/>
                <a:ea typeface="+mn-ea"/>
                <a:cs typeface="+mn-cs"/>
              </a:rPr>
              <a:t>dbtest</a:t>
            </a:r>
            <a:r>
              <a:rPr lang="en-US" sz="1200" b="0" i="0" kern="1200">
                <a:solidFill>
                  <a:schemeClr val="tx1"/>
                </a:solidFill>
                <a:effectLst/>
                <a:latin typeface="+mn-lt"/>
                <a:ea typeface="+mn-ea"/>
                <a:cs typeface="+mn-cs"/>
              </a:rPr>
              <a:t> and make a new clone. The </a:t>
            </a:r>
            <a:r>
              <a:rPr lang="en-US" sz="1200" b="0" i="0" kern="1200" err="1">
                <a:solidFill>
                  <a:schemeClr val="tx1"/>
                </a:solidFill>
                <a:effectLst/>
                <a:latin typeface="+mn-lt"/>
                <a:ea typeface="+mn-ea"/>
                <a:cs typeface="+mn-cs"/>
              </a:rPr>
              <a:t>dbtest</a:t>
            </a:r>
            <a:r>
              <a:rPr lang="en-US" sz="1200" b="0" i="0" kern="1200">
                <a:solidFill>
                  <a:schemeClr val="tx1"/>
                </a:solidFill>
                <a:effectLst/>
                <a:latin typeface="+mn-lt"/>
                <a:ea typeface="+mn-ea"/>
                <a:cs typeface="+mn-cs"/>
              </a:rPr>
              <a:t> volume is a hot snapshot of production data in </a:t>
            </a:r>
            <a:r>
              <a:rPr lang="en-US" sz="1200" b="0" i="0" kern="1200" err="1">
                <a:solidFill>
                  <a:schemeClr val="tx1"/>
                </a:solidFill>
                <a:effectLst/>
                <a:latin typeface="+mn-lt"/>
                <a:ea typeface="+mn-ea"/>
                <a:cs typeface="+mn-cs"/>
              </a:rPr>
              <a:t>dbprod</a:t>
            </a:r>
            <a:r>
              <a:rPr lang="en-US" sz="1200" b="0" i="0" kern="1200">
                <a:solidFill>
                  <a:schemeClr val="tx1"/>
                </a:solidFill>
                <a:effectLst/>
                <a:latin typeface="+mn-lt"/>
                <a:ea typeface="+mn-ea"/>
                <a:cs typeface="+mn-cs"/>
              </a:rPr>
              <a:t>. Both the SQL-Engines have the databases linked the data directory with the same configuration and users. The test suite will run against the production's data. When the tests will write into the tables, the COW feature helps to make it without modifying production data (transparency).</a:t>
            </a:r>
            <a:endParaRPr lang="en-US" b="1"/>
          </a:p>
        </p:txBody>
      </p:sp>
      <p:sp>
        <p:nvSpPr>
          <p:cNvPr id="4" name="Slide Number Placeholder 3"/>
          <p:cNvSpPr>
            <a:spLocks noGrp="1"/>
          </p:cNvSpPr>
          <p:nvPr>
            <p:ph type="sldNum" sz="quarter" idx="5"/>
          </p:nvPr>
        </p:nvSpPr>
        <p:spPr/>
        <p:txBody>
          <a:bodyPr/>
          <a:lstStyle/>
          <a:p>
            <a:fld id="{28718F79-2813-4388-A2B8-035EBA4CB679}" type="slidenum">
              <a:rPr lang="it-IT" smtClean="0"/>
              <a:t>18</a:t>
            </a:fld>
            <a:endParaRPr lang="it-IT"/>
          </a:p>
        </p:txBody>
      </p:sp>
    </p:spTree>
    <p:extLst>
      <p:ext uri="{BB962C8B-B14F-4D97-AF65-F5344CB8AC3E}">
        <p14:creationId xmlns:p14="http://schemas.microsoft.com/office/powerpoint/2010/main" val="119567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28718F79-2813-4388-A2B8-035EBA4CB679}" type="slidenum">
              <a:rPr lang="it-IT" smtClean="0"/>
              <a:t>20</a:t>
            </a:fld>
            <a:endParaRPr lang="it-IT"/>
          </a:p>
        </p:txBody>
      </p:sp>
    </p:spTree>
    <p:extLst>
      <p:ext uri="{BB962C8B-B14F-4D97-AF65-F5344CB8AC3E}">
        <p14:creationId xmlns:p14="http://schemas.microsoft.com/office/powerpoint/2010/main" val="136751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23</a:t>
            </a:fld>
            <a:endParaRPr lang="it-IT"/>
          </a:p>
        </p:txBody>
      </p:sp>
    </p:spTree>
    <p:extLst>
      <p:ext uri="{BB962C8B-B14F-4D97-AF65-F5344CB8AC3E}">
        <p14:creationId xmlns:p14="http://schemas.microsoft.com/office/powerpoint/2010/main" val="147909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24</a:t>
            </a:fld>
            <a:endParaRPr lang="it-IT"/>
          </a:p>
        </p:txBody>
      </p:sp>
    </p:spTree>
    <p:extLst>
      <p:ext uri="{BB962C8B-B14F-4D97-AF65-F5344CB8AC3E}">
        <p14:creationId xmlns:p14="http://schemas.microsoft.com/office/powerpoint/2010/main" val="33122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ALE:</a:t>
            </a:r>
          </a:p>
          <a:p>
            <a:r>
              <a:rPr lang="en-US"/>
              <a:t>Let’s explain “a couple of minute”. This is true when a, let’s say, data-image has been created. How long it takes, using clones the same as backup + optional data masking time. Using containers, almost the same. Having these images, we can update and create isolated copies of them in max 30 sec – 2 mins. This allows us to automate both the data-image and clones/container creation. Data-images should be generated when the requirement is to sync with the latest data. Clones and containers could be created every 2/3 mins. This process can be done also manually, using command lines and a user-friendly web portal (for the SQL Clone solution) and allows us to get production data (optionally obfuscated) in a, let’s say test or stage environment.</a:t>
            </a:r>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8</a:t>
            </a:fld>
            <a:endParaRPr lang="it-IT"/>
          </a:p>
        </p:txBody>
      </p:sp>
    </p:spTree>
    <p:extLst>
      <p:ext uri="{BB962C8B-B14F-4D97-AF65-F5344CB8AC3E}">
        <p14:creationId xmlns:p14="http://schemas.microsoft.com/office/powerpoint/2010/main" val="2635869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ALE:</a:t>
            </a:r>
          </a:p>
          <a:p>
            <a:r>
              <a:rPr lang="en-US"/>
              <a:t>Obfuscation can be done with a set of SQL Scripts or executables, but when using SQL Clone™ solution by </a:t>
            </a:r>
            <a:r>
              <a:rPr lang="en-US" err="1"/>
              <a:t>RedGate</a:t>
            </a:r>
            <a:r>
              <a:rPr lang="en-US"/>
              <a:t>® you can integrate in a “pre/post” data-masking step while creating clones, using </a:t>
            </a:r>
            <a:r>
              <a:rPr lang="en-US" err="1"/>
              <a:t>DataMaskter</a:t>
            </a:r>
            <a:r>
              <a:rPr lang="en-US"/>
              <a:t>™ by </a:t>
            </a:r>
            <a:r>
              <a:rPr lang="en-US" err="1"/>
              <a:t>RedGate</a:t>
            </a:r>
            <a:r>
              <a:rPr lang="en-US"/>
              <a:t>®. </a:t>
            </a:r>
            <a:r>
              <a:rPr lang="en-US" err="1"/>
              <a:t>Whis</a:t>
            </a:r>
            <a:r>
              <a:rPr lang="en-US"/>
              <a:t> will slow the creation of the data image, but it help us to hide sensitive data. </a:t>
            </a:r>
          </a:p>
          <a:p>
            <a:r>
              <a:rPr lang="en-US"/>
              <a:t>Each clone is completely isolated, as a new container is for a docker solution. This means that you can update the data on each database clone without affecting rows of the others. So you can test many times in a repeated and isolated way. Additionally, if you don’t write data, your database clones will store just 50MB each. </a:t>
            </a:r>
          </a:p>
          <a:p>
            <a:r>
              <a:rPr lang="en-US"/>
              <a:t>This quick approach lets the DBAs to save time and to get a feedback as soon as possible, many times in a short period of time.</a:t>
            </a:r>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9</a:t>
            </a:fld>
            <a:endParaRPr lang="it-IT"/>
          </a:p>
        </p:txBody>
      </p:sp>
    </p:spTree>
    <p:extLst>
      <p:ext uri="{BB962C8B-B14F-4D97-AF65-F5344CB8AC3E}">
        <p14:creationId xmlns:p14="http://schemas.microsoft.com/office/powerpoint/2010/main" val="351841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ALE:</a:t>
            </a:r>
          </a:p>
          <a:p>
            <a:r>
              <a:rPr lang="en-US"/>
              <a:t>Usually DBAs must replicate data between production and non-production environments. How they do this boring and repeated task? Just copying data or investing time for creating and maintaining their scripts for copying and obfuscating data. Databases with no changes in structures can be managed this way. But now, think about a database (or a set of) which changes twice or more per week or even day! A new field, a dropped column, a data-type change could break those scripts. </a:t>
            </a:r>
          </a:p>
          <a:p>
            <a:r>
              <a:rPr lang="en-US"/>
              <a:t>Another problem is that our scripts are error prone, and they’re not so simple to debug. Also if we use tools like ETLs, which are not so good when we’re working in team (SSIS are XMLs that change for each version of the development tool).</a:t>
            </a:r>
          </a:p>
          <a:p>
            <a:r>
              <a:rPr lang="en-US"/>
              <a:t>Finally, we need to override some security best practices when accessing cross servers or just to copy data from production servers to test environments. And do not forget how much bandwidth we will use for migrating large amount of data!</a:t>
            </a:r>
            <a:endParaRPr lang="it-IT"/>
          </a:p>
        </p:txBody>
      </p:sp>
      <p:sp>
        <p:nvSpPr>
          <p:cNvPr id="4" name="Slide Number Placeholder 3"/>
          <p:cNvSpPr>
            <a:spLocks noGrp="1"/>
          </p:cNvSpPr>
          <p:nvPr>
            <p:ph type="sldNum" sz="quarter" idx="5"/>
          </p:nvPr>
        </p:nvSpPr>
        <p:spPr/>
        <p:txBody>
          <a:bodyPr/>
          <a:lstStyle/>
          <a:p>
            <a:fld id="{28718F79-2813-4388-A2B8-035EBA4CB679}" type="slidenum">
              <a:rPr lang="it-IT" smtClean="0"/>
              <a:t>11</a:t>
            </a:fld>
            <a:endParaRPr lang="it-IT"/>
          </a:p>
        </p:txBody>
      </p:sp>
    </p:spTree>
    <p:extLst>
      <p:ext uri="{BB962C8B-B14F-4D97-AF65-F5344CB8AC3E}">
        <p14:creationId xmlns:p14="http://schemas.microsoft.com/office/powerpoint/2010/main" val="365600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ALE:</a:t>
            </a:r>
          </a:p>
          <a:p>
            <a:r>
              <a:rPr lang="en-US"/>
              <a:t>Native clones are generated by the Database Console Command CLONEDATABASE. The command creates a clone of a database with no records, except for the statistics and the metadata. This is useful just for performance analysis. We will not speak about it hereafter. I’ve mentioned it just to let you know something exists for perf analysis.</a:t>
            </a:r>
          </a:p>
          <a:p>
            <a:r>
              <a:rPr lang="en-US"/>
              <a:t>Virtual clones, provided by SQL Clone by </a:t>
            </a:r>
            <a:r>
              <a:rPr lang="en-US" err="1"/>
              <a:t>RedGate</a:t>
            </a:r>
            <a:r>
              <a:rPr lang="en-US"/>
              <a:t>®, are copies of databases with no exceptions. They are generated from a data-image, which is a full-byte copy of the database. Starting from that image, you can create all the clones you need. The data is stored in the data-image, and each clone act as an isolated snapshot of that source. When writing new records, they’re added in the clones. This means that each clone is like a fork of the data-image with the “delta” records inserted/edited. Each clone needs just 50MB on the disk.</a:t>
            </a:r>
          </a:p>
          <a:p>
            <a:endParaRPr lang="en-US"/>
          </a:p>
          <a:p>
            <a:r>
              <a:rPr lang="en-US" b="1"/>
              <a:t>GIULIANO: </a:t>
            </a:r>
          </a:p>
          <a:p>
            <a:r>
              <a:rPr lang="en-US" sz="1200" b="0" i="0" kern="1200">
                <a:solidFill>
                  <a:schemeClr val="tx1"/>
                </a:solidFill>
                <a:effectLst/>
                <a:latin typeface="+mn-lt"/>
                <a:ea typeface="+mn-ea"/>
                <a:cs typeface="+mn-cs"/>
              </a:rPr>
              <a:t>The isolation provided by the containers allows us to execute the tests against a SQL-Engine which reads data through the volume. The volume itself contains the production data and «protect» the real data to be modified.</a:t>
            </a:r>
            <a:endParaRPr lang="it-IT" b="0"/>
          </a:p>
        </p:txBody>
      </p:sp>
      <p:sp>
        <p:nvSpPr>
          <p:cNvPr id="4" name="Slide Number Placeholder 3"/>
          <p:cNvSpPr>
            <a:spLocks noGrp="1"/>
          </p:cNvSpPr>
          <p:nvPr>
            <p:ph type="sldNum" sz="quarter" idx="5"/>
          </p:nvPr>
        </p:nvSpPr>
        <p:spPr/>
        <p:txBody>
          <a:bodyPr/>
          <a:lstStyle/>
          <a:p>
            <a:fld id="{28718F79-2813-4388-A2B8-035EBA4CB679}" type="slidenum">
              <a:rPr lang="it-IT" smtClean="0"/>
              <a:t>12</a:t>
            </a:fld>
            <a:endParaRPr lang="it-IT"/>
          </a:p>
        </p:txBody>
      </p:sp>
    </p:spTree>
    <p:extLst>
      <p:ext uri="{BB962C8B-B14F-4D97-AF65-F5344CB8AC3E}">
        <p14:creationId xmlns:p14="http://schemas.microsoft.com/office/powerpoint/2010/main" val="121803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28718F79-2813-4388-A2B8-035EBA4CB679}" type="slidenum">
              <a:rPr lang="it-IT" smtClean="0"/>
              <a:t>13</a:t>
            </a:fld>
            <a:endParaRPr lang="it-IT"/>
          </a:p>
        </p:txBody>
      </p:sp>
    </p:spTree>
    <p:extLst>
      <p:ext uri="{BB962C8B-B14F-4D97-AF65-F5344CB8AC3E}">
        <p14:creationId xmlns:p14="http://schemas.microsoft.com/office/powerpoint/2010/main" val="193303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ALE:</a:t>
            </a:r>
          </a:p>
          <a:p>
            <a:r>
              <a:rPr lang="en-US" b="0"/>
              <a:t>Describe with pointers.</a:t>
            </a:r>
          </a:p>
        </p:txBody>
      </p:sp>
      <p:sp>
        <p:nvSpPr>
          <p:cNvPr id="4" name="Slide Number Placeholder 3"/>
          <p:cNvSpPr>
            <a:spLocks noGrp="1"/>
          </p:cNvSpPr>
          <p:nvPr>
            <p:ph type="sldNum" sz="quarter" idx="5"/>
          </p:nvPr>
        </p:nvSpPr>
        <p:spPr/>
        <p:txBody>
          <a:bodyPr/>
          <a:lstStyle/>
          <a:p>
            <a:fld id="{28718F79-2813-4388-A2B8-035EBA4CB679}" type="slidenum">
              <a:rPr lang="it-IT" smtClean="0"/>
              <a:t>14</a:t>
            </a:fld>
            <a:endParaRPr lang="it-IT"/>
          </a:p>
        </p:txBody>
      </p:sp>
    </p:spTree>
    <p:extLst>
      <p:ext uri="{BB962C8B-B14F-4D97-AF65-F5344CB8AC3E}">
        <p14:creationId xmlns:p14="http://schemas.microsoft.com/office/powerpoint/2010/main" val="376523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GIULIANO: </a:t>
            </a:r>
            <a:r>
              <a:rPr lang="en-US" sz="1200" b="0" i="0" kern="1200">
                <a:solidFill>
                  <a:schemeClr val="tx1"/>
                </a:solidFill>
                <a:effectLst/>
                <a:latin typeface="+mn-lt"/>
                <a:ea typeface="+mn-ea"/>
                <a:cs typeface="+mn-cs"/>
              </a:rPr>
              <a:t>With a container-based solution, the SQL-Engine footprint is 10% of the windows server desktop scenario. Upgrading it is easier if you isolate data using Docker Volumes. SQL containers allow us to deploy and manage with an "Infrastructure-as-code" approach. </a:t>
            </a:r>
            <a:r>
              <a:rPr lang="en-US" sz="1200" b="0" i="0" kern="1200" err="1">
                <a:solidFill>
                  <a:schemeClr val="tx1"/>
                </a:solidFill>
                <a:effectLst/>
                <a:latin typeface="+mn-lt"/>
                <a:ea typeface="+mn-ea"/>
                <a:cs typeface="+mn-cs"/>
              </a:rPr>
              <a:t>IaC</a:t>
            </a:r>
            <a:r>
              <a:rPr lang="en-US" sz="1200" b="0" i="0" kern="1200">
                <a:solidFill>
                  <a:schemeClr val="tx1"/>
                </a:solidFill>
                <a:effectLst/>
                <a:latin typeface="+mn-lt"/>
                <a:ea typeface="+mn-ea"/>
                <a:cs typeface="+mn-cs"/>
              </a:rPr>
              <a:t> helps to automate the SQL Server Instances' management as well as monitoring them. The isolated data container and the COW filesystem features give the advantage to use the same data file by multiple engines. The read request operations made by multiple sources for the same data in COW is action with no costs. Speaking about writes, the COW fs manages them as single write into the source. Write layer is joined 1 to 1 to the source. COW creates a layer at the first write request from the source and then join it with the source. COW sorts them by creation time into a stack. The source knows the write and the read-only layers created before. In case of any conflict on a file, the top in the stack "wins" and the bottom one's "lose". The source uses the nearest file on the layers stack. Inside the data volume the COW feature are disable, because </a:t>
            </a:r>
            <a:r>
              <a:rPr lang="en-US" sz="1200" b="0" i="0" kern="1200" err="1">
                <a:solidFill>
                  <a:schemeClr val="tx1"/>
                </a:solidFill>
                <a:effectLst/>
                <a:latin typeface="+mn-lt"/>
                <a:ea typeface="+mn-ea"/>
                <a:cs typeface="+mn-cs"/>
              </a:rPr>
              <a:t>sql</a:t>
            </a:r>
            <a:r>
              <a:rPr lang="en-US" sz="1200" b="0" i="0" kern="1200">
                <a:solidFill>
                  <a:schemeClr val="tx1"/>
                </a:solidFill>
                <a:effectLst/>
                <a:latin typeface="+mn-lt"/>
                <a:ea typeface="+mn-ea"/>
                <a:cs typeface="+mn-cs"/>
              </a:rPr>
              <a:t> engine have down of performance. Outside the docker volume, in a COW filesystem We can make a hot snapshot of data volume making a copy where connect a other </a:t>
            </a:r>
            <a:r>
              <a:rPr lang="en-US" sz="1200" b="0" i="0" kern="1200" err="1">
                <a:solidFill>
                  <a:schemeClr val="tx1"/>
                </a:solidFill>
                <a:effectLst/>
                <a:latin typeface="+mn-lt"/>
                <a:ea typeface="+mn-ea"/>
                <a:cs typeface="+mn-cs"/>
              </a:rPr>
              <a:t>sql</a:t>
            </a:r>
            <a:r>
              <a:rPr lang="en-US" sz="1200" b="0" i="0" kern="1200">
                <a:solidFill>
                  <a:schemeClr val="tx1"/>
                </a:solidFill>
                <a:effectLst/>
                <a:latin typeface="+mn-lt"/>
                <a:ea typeface="+mn-ea"/>
                <a:cs typeface="+mn-cs"/>
              </a:rPr>
              <a:t> engine.</a:t>
            </a:r>
            <a:endParaRPr lang="en-US" b="0"/>
          </a:p>
        </p:txBody>
      </p:sp>
      <p:sp>
        <p:nvSpPr>
          <p:cNvPr id="4" name="Slide Number Placeholder 3"/>
          <p:cNvSpPr>
            <a:spLocks noGrp="1"/>
          </p:cNvSpPr>
          <p:nvPr>
            <p:ph type="sldNum" sz="quarter" idx="5"/>
          </p:nvPr>
        </p:nvSpPr>
        <p:spPr/>
        <p:txBody>
          <a:bodyPr/>
          <a:lstStyle/>
          <a:p>
            <a:fld id="{28718F79-2813-4388-A2B8-035EBA4CB679}" type="slidenum">
              <a:rPr lang="it-IT" smtClean="0"/>
              <a:t>16</a:t>
            </a:fld>
            <a:endParaRPr lang="it-IT"/>
          </a:p>
        </p:txBody>
      </p:sp>
    </p:spTree>
    <p:extLst>
      <p:ext uri="{BB962C8B-B14F-4D97-AF65-F5344CB8AC3E}">
        <p14:creationId xmlns:p14="http://schemas.microsoft.com/office/powerpoint/2010/main" val="2772144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GIULIANO: </a:t>
            </a:r>
            <a:r>
              <a:rPr lang="en-US" sz="1200" b="0" i="0" kern="1200">
                <a:solidFill>
                  <a:schemeClr val="tx1"/>
                </a:solidFill>
                <a:effectLst/>
                <a:latin typeface="+mn-lt"/>
                <a:ea typeface="+mn-ea"/>
                <a:cs typeface="+mn-cs"/>
              </a:rPr>
              <a:t>Like for Disney's Multiplane Camera, zooming gets the illusion of depth for the observer. When switching the container in the stack of layers mentioned before, the "observer" makes a step. As in the slide, the test environments can read the data in the production environment, but not vice versa. This happened when we make snapshot, a “photo” of production in different times. The Production is the nearest layer to camera, other layers are snapshot.</a:t>
            </a:r>
            <a:endParaRPr lang="en-US" b="0"/>
          </a:p>
        </p:txBody>
      </p:sp>
      <p:sp>
        <p:nvSpPr>
          <p:cNvPr id="4" name="Slide Number Placeholder 3"/>
          <p:cNvSpPr>
            <a:spLocks noGrp="1"/>
          </p:cNvSpPr>
          <p:nvPr>
            <p:ph type="sldNum" sz="quarter" idx="5"/>
          </p:nvPr>
        </p:nvSpPr>
        <p:spPr/>
        <p:txBody>
          <a:bodyPr/>
          <a:lstStyle/>
          <a:p>
            <a:fld id="{28718F79-2813-4388-A2B8-035EBA4CB679}" type="slidenum">
              <a:rPr lang="it-IT" smtClean="0"/>
              <a:t>17</a:t>
            </a:fld>
            <a:endParaRPr lang="it-IT"/>
          </a:p>
        </p:txBody>
      </p:sp>
    </p:spTree>
    <p:extLst>
      <p:ext uri="{BB962C8B-B14F-4D97-AF65-F5344CB8AC3E}">
        <p14:creationId xmlns:p14="http://schemas.microsoft.com/office/powerpoint/2010/main" val="247737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a:t>
            </a:fld>
            <a:endParaRPr lang="en-US"/>
          </a:p>
        </p:txBody>
      </p:sp>
      <p:sp>
        <p:nvSpPr>
          <p:cNvPr id="15" name="Rectangle 14">
            <a:extLst>
              <a:ext uri="{FF2B5EF4-FFF2-40B4-BE49-F238E27FC236}">
                <a16:creationId xmlns:a16="http://schemas.microsoft.com/office/drawing/2014/main" id="{4D87665A-1907-4F8E-876B-6392BB8B5945}"/>
              </a:ext>
            </a:extLst>
          </p:cNvPr>
          <p:cNvSpPr/>
          <p:nvPr userDrawn="1"/>
        </p:nvSpPr>
        <p:spPr>
          <a:xfrm>
            <a:off x="0" y="0"/>
            <a:ext cx="12192000" cy="6858000"/>
          </a:xfrm>
          <a:prstGeom prst="rect">
            <a:avLst/>
          </a:prstGeom>
          <a:solidFill>
            <a:schemeClr val="bg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5">
            <a:extLst>
              <a:ext uri="{FF2B5EF4-FFF2-40B4-BE49-F238E27FC236}">
                <a16:creationId xmlns:a16="http://schemas.microsoft.com/office/drawing/2014/main" id="{BAB188FB-2345-4397-9068-335B7F46D0FE}"/>
              </a:ext>
            </a:extLst>
          </p:cNvPr>
          <p:cNvSpPr/>
          <p:nvPr userDrawn="1"/>
        </p:nvSpPr>
        <p:spPr>
          <a:xfrm>
            <a:off x="0" y="1"/>
            <a:ext cx="9821331" cy="6857999"/>
          </a:xfrm>
          <a:custGeom>
            <a:avLst/>
            <a:gdLst>
              <a:gd name="connsiteX0" fmla="*/ 0 w 9821331"/>
              <a:gd name="connsiteY0" fmla="*/ 0 h 6857999"/>
              <a:gd name="connsiteX1" fmla="*/ 2963333 w 9821331"/>
              <a:gd name="connsiteY1" fmla="*/ 0 h 6857999"/>
              <a:gd name="connsiteX2" fmla="*/ 9821331 w 9821331"/>
              <a:gd name="connsiteY2" fmla="*/ 6857999 h 6857999"/>
              <a:gd name="connsiteX3" fmla="*/ 0 w 982133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821331" h="6857999">
                <a:moveTo>
                  <a:pt x="0" y="0"/>
                </a:moveTo>
                <a:lnTo>
                  <a:pt x="2963333" y="0"/>
                </a:lnTo>
                <a:lnTo>
                  <a:pt x="9821331" y="6857999"/>
                </a:lnTo>
                <a:lnTo>
                  <a:pt x="0" y="6857999"/>
                </a:lnTo>
                <a:close/>
              </a:path>
            </a:pathLst>
          </a:custGeom>
          <a:solidFill>
            <a:schemeClr val="bg1"/>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6170E64-181D-4141-9BA9-D53ED52827C9}"/>
              </a:ext>
            </a:extLst>
          </p:cNvPr>
          <p:cNvCxnSpPr/>
          <p:nvPr userDrawn="1"/>
        </p:nvCxnSpPr>
        <p:spPr>
          <a:xfrm flipH="1">
            <a:off x="826032" y="4048554"/>
            <a:ext cx="90755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1">
            <a:extLst>
              <a:ext uri="{FF2B5EF4-FFF2-40B4-BE49-F238E27FC236}">
                <a16:creationId xmlns:a16="http://schemas.microsoft.com/office/drawing/2014/main" id="{7C026FCB-31A8-4CAD-B08E-0D5CA79A1C74}"/>
              </a:ext>
            </a:extLst>
          </p:cNvPr>
          <p:cNvSpPr txBox="1">
            <a:spLocks/>
          </p:cNvSpPr>
          <p:nvPr userDrawn="1"/>
        </p:nvSpPr>
        <p:spPr>
          <a:xfrm>
            <a:off x="11288807" y="6225718"/>
            <a:ext cx="55470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yanmar Text" panose="020B0502040204020203" pitchFamily="34" charset="0"/>
                <a:ea typeface="+mn-ea"/>
                <a:cs typeface="Myanmar Tex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a:t>
            </a:fld>
            <a:endParaRPr lang="en-US" dirty="0"/>
          </a:p>
        </p:txBody>
      </p:sp>
      <p:pic>
        <p:nvPicPr>
          <p:cNvPr id="19" name="Picture 18">
            <a:extLst>
              <a:ext uri="{FF2B5EF4-FFF2-40B4-BE49-F238E27FC236}">
                <a16:creationId xmlns:a16="http://schemas.microsoft.com/office/drawing/2014/main" id="{16E7F228-B5C9-47EB-A2C3-C4E0338D76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6119" y="592601"/>
            <a:ext cx="674328" cy="674328"/>
          </a:xfrm>
          <a:prstGeom prst="rect">
            <a:avLst/>
          </a:prstGeom>
        </p:spPr>
      </p:pic>
      <p:sp>
        <p:nvSpPr>
          <p:cNvPr id="20" name="Rectangle 19">
            <a:extLst>
              <a:ext uri="{FF2B5EF4-FFF2-40B4-BE49-F238E27FC236}">
                <a16:creationId xmlns:a16="http://schemas.microsoft.com/office/drawing/2014/main" id="{C0E6A4BB-5B67-4001-9074-E6DCB6D0817D}"/>
              </a:ext>
            </a:extLst>
          </p:cNvPr>
          <p:cNvSpPr/>
          <p:nvPr userDrawn="1"/>
        </p:nvSpPr>
        <p:spPr>
          <a:xfrm>
            <a:off x="822638" y="1690714"/>
            <a:ext cx="1799880" cy="495108"/>
          </a:xfrm>
          <a:prstGeom prst="rect">
            <a:avLst/>
          </a:prstGeom>
          <a:solidFill>
            <a:schemeClr val="bg1">
              <a:lumMod val="95000"/>
            </a:schemeClr>
          </a:solidFill>
        </p:spPr>
        <p:txBody>
          <a:bodyPr wrap="none" lIns="144000" tIns="108000" rIns="144000" bIns="108000">
            <a:spAutoFit/>
          </a:bodyPr>
          <a:lstStyle/>
          <a:p>
            <a:r>
              <a:rPr lang="en-US" dirty="0">
                <a:solidFill>
                  <a:schemeClr val="bg1">
                    <a:lumMod val="50000"/>
                  </a:schemeClr>
                </a:solidFill>
                <a:latin typeface="Roboto Light" charset="0"/>
                <a:ea typeface="Roboto Light" charset="0"/>
                <a:cs typeface="Roboto Light" charset="0"/>
              </a:rPr>
              <a:t>ARGOMENTO</a:t>
            </a:r>
          </a:p>
        </p:txBody>
      </p:sp>
      <p:sp>
        <p:nvSpPr>
          <p:cNvPr id="2" name="Title 1">
            <a:extLst>
              <a:ext uri="{FF2B5EF4-FFF2-40B4-BE49-F238E27FC236}">
                <a16:creationId xmlns:a16="http://schemas.microsoft.com/office/drawing/2014/main" id="{8CEC0836-E5A7-479D-A2AA-1E17AB4E19A6}"/>
              </a:ext>
            </a:extLst>
          </p:cNvPr>
          <p:cNvSpPr>
            <a:spLocks noGrp="1"/>
          </p:cNvSpPr>
          <p:nvPr>
            <p:ph type="ctrTitle"/>
          </p:nvPr>
        </p:nvSpPr>
        <p:spPr>
          <a:xfrm>
            <a:off x="822639" y="2351023"/>
            <a:ext cx="4511362" cy="1557275"/>
          </a:xfrm>
        </p:spPr>
        <p:txBody>
          <a:bodyPr anchor="t"/>
          <a:lstStyle>
            <a:lvl1pPr algn="l">
              <a:defRPr sz="40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0E96626B-81EA-4D10-B186-28E7976B6206}"/>
              </a:ext>
            </a:extLst>
          </p:cNvPr>
          <p:cNvSpPr>
            <a:spLocks noGrp="1"/>
          </p:cNvSpPr>
          <p:nvPr>
            <p:ph type="subTitle" idx="1"/>
          </p:nvPr>
        </p:nvSpPr>
        <p:spPr>
          <a:xfrm>
            <a:off x="822638" y="4188811"/>
            <a:ext cx="6448277" cy="233390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4044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5621-2A5D-4460-854A-61DC65495FF8}"/>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93F308F7-7937-4F06-815B-D4E67687055C}"/>
              </a:ext>
            </a:extLst>
          </p:cNvPr>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DAA019D-A0FF-4922-BD78-E7AEA1AE6232}"/>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133019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D9A4B-744F-4ADB-B7A7-1E3704BCD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CDCA1-1E85-4241-8086-E26E49E61E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3225E-A8E7-4E77-9822-74CE62E90A22}"/>
              </a:ext>
            </a:extLst>
          </p:cNvPr>
          <p:cNvSpPr>
            <a:spLocks noGrp="1"/>
          </p:cNvSpPr>
          <p:nvPr>
            <p:ph type="dt" sz="half" idx="10"/>
          </p:nvPr>
        </p:nvSpPr>
        <p:spPr>
          <a:xfrm>
            <a:off x="838200" y="6356350"/>
            <a:ext cx="2743200" cy="365125"/>
          </a:xfrm>
          <a:prstGeom prst="rect">
            <a:avLst/>
          </a:prstGeom>
        </p:spPr>
        <p:txBody>
          <a:bodyPr/>
          <a:lstStyle/>
          <a:p>
            <a:fld id="{0AE94EDD-D22A-4702-AFE1-732A7AD641D0}" type="datetimeFigureOut">
              <a:rPr lang="en-US" smtClean="0"/>
              <a:t>5/13/2020</a:t>
            </a:fld>
            <a:endParaRPr lang="en-US"/>
          </a:p>
        </p:txBody>
      </p:sp>
      <p:sp>
        <p:nvSpPr>
          <p:cNvPr id="5" name="Footer Placeholder 4">
            <a:extLst>
              <a:ext uri="{FF2B5EF4-FFF2-40B4-BE49-F238E27FC236}">
                <a16:creationId xmlns:a16="http://schemas.microsoft.com/office/drawing/2014/main" id="{BB865153-41C5-406D-AD4E-E151A13B6AC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85EB43-B7D5-4B28-B4BA-F44944916E5B}"/>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211842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274321"/>
            <a:ext cx="12192000" cy="6858000"/>
          </a:xfrm>
          <a:prstGeom prst="rect">
            <a:avLst/>
          </a:prstGeom>
          <a:solidFill>
            <a:srgbClr val="717171"/>
          </a:solidFill>
        </p:spPr>
        <p:txBody>
          <a:bodyPr wrap="square" rtlCol="0">
            <a:spAutoFit/>
          </a:bodyPr>
          <a:lstStyle/>
          <a:p>
            <a:endParaRPr lang="en-US" dirty="0"/>
          </a:p>
        </p:txBody>
      </p:sp>
      <p:sp>
        <p:nvSpPr>
          <p:cNvPr id="7" name="Oval 6">
            <a:extLst>
              <a:ext uri="{FF2B5EF4-FFF2-40B4-BE49-F238E27FC236}">
                <a16:creationId xmlns:a16="http://schemas.microsoft.com/office/drawing/2014/main" id="{8CB04656-10F1-4A23-9FC4-E01409BFC7D2}"/>
              </a:ext>
            </a:extLst>
          </p:cNvPr>
          <p:cNvSpPr/>
          <p:nvPr userDrawn="1"/>
        </p:nvSpPr>
        <p:spPr>
          <a:xfrm>
            <a:off x="10841471" y="508066"/>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263E64-CFDE-441A-882E-7376FD6060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6378" y="526597"/>
            <a:ext cx="674328" cy="674328"/>
          </a:xfrm>
          <a:prstGeom prst="rect">
            <a:avLst/>
          </a:prstGeom>
        </p:spPr>
      </p:pic>
      <p:pic>
        <p:nvPicPr>
          <p:cNvPr id="9" name="Picture 8">
            <a:extLst>
              <a:ext uri="{FF2B5EF4-FFF2-40B4-BE49-F238E27FC236}">
                <a16:creationId xmlns:a16="http://schemas.microsoft.com/office/drawing/2014/main" id="{C0E82912-9938-462C-9178-F28DF0657A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5384" y="1942335"/>
            <a:ext cx="2739764" cy="2739764"/>
          </a:xfrm>
          <a:prstGeom prst="rect">
            <a:avLst/>
          </a:prstGeom>
        </p:spPr>
      </p:pic>
      <p:sp>
        <p:nvSpPr>
          <p:cNvPr id="12" name="Text Placeholder 11">
            <a:extLst>
              <a:ext uri="{FF2B5EF4-FFF2-40B4-BE49-F238E27FC236}">
                <a16:creationId xmlns:a16="http://schemas.microsoft.com/office/drawing/2014/main" id="{6B67EE5E-D1F2-4392-82D7-C9A02A9C7BC4}"/>
              </a:ext>
            </a:extLst>
          </p:cNvPr>
          <p:cNvSpPr>
            <a:spLocks noGrp="1"/>
          </p:cNvSpPr>
          <p:nvPr>
            <p:ph type="body" sz="quarter" idx="13" hasCustomPrompt="1"/>
          </p:nvPr>
        </p:nvSpPr>
        <p:spPr>
          <a:xfrm>
            <a:off x="4555066" y="4473788"/>
            <a:ext cx="3200400" cy="970280"/>
          </a:xfrm>
        </p:spPr>
        <p:txBody>
          <a:bodyPr>
            <a:normAutofit/>
          </a:bodyPr>
          <a:lstStyle>
            <a:lvl1pPr algn="ctr">
              <a:defRPr sz="6600">
                <a:solidFill>
                  <a:schemeClr val="bg1"/>
                </a:solidFill>
              </a:defRPr>
            </a:lvl1pPr>
          </a:lstStyle>
          <a:p>
            <a:pPr lvl="0"/>
            <a:r>
              <a:rPr lang="en-US" dirty="0"/>
              <a:t>Demo</a:t>
            </a:r>
          </a:p>
        </p:txBody>
      </p:sp>
    </p:spTree>
    <p:extLst>
      <p:ext uri="{BB962C8B-B14F-4D97-AF65-F5344CB8AC3E}">
        <p14:creationId xmlns:p14="http://schemas.microsoft.com/office/powerpoint/2010/main" val="2237869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0"/>
            <a:ext cx="12192000" cy="6858000"/>
          </a:xfrm>
          <a:prstGeom prst="rect">
            <a:avLst/>
          </a:prstGeom>
          <a:solidFill>
            <a:srgbClr val="717171"/>
          </a:solidFill>
        </p:spPr>
        <p:txBody>
          <a:bodyPr wrap="square" rtlCol="0">
            <a:spAutoFit/>
          </a:bodyPr>
          <a:lstStyle/>
          <a:p>
            <a:endParaRPr lang="en-US" dirty="0"/>
          </a:p>
        </p:txBody>
      </p:sp>
      <p:sp>
        <p:nvSpPr>
          <p:cNvPr id="7" name="Oval 6">
            <a:extLst>
              <a:ext uri="{FF2B5EF4-FFF2-40B4-BE49-F238E27FC236}">
                <a16:creationId xmlns:a16="http://schemas.microsoft.com/office/drawing/2014/main" id="{8CB04656-10F1-4A23-9FC4-E01409BFC7D2}"/>
              </a:ext>
            </a:extLst>
          </p:cNvPr>
          <p:cNvSpPr/>
          <p:nvPr userDrawn="1"/>
        </p:nvSpPr>
        <p:spPr>
          <a:xfrm>
            <a:off x="10841471" y="508066"/>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263E64-CFDE-441A-882E-7376FD6060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6378" y="526597"/>
            <a:ext cx="674328" cy="674328"/>
          </a:xfrm>
          <a:prstGeom prst="rect">
            <a:avLst/>
          </a:prstGeom>
        </p:spPr>
      </p:pic>
      <p:sp>
        <p:nvSpPr>
          <p:cNvPr id="11" name="Freeform 507">
            <a:extLst>
              <a:ext uri="{FF2B5EF4-FFF2-40B4-BE49-F238E27FC236}">
                <a16:creationId xmlns:a16="http://schemas.microsoft.com/office/drawing/2014/main" id="{DF51345B-5AAC-4389-9141-9EC3A9C8C583}"/>
              </a:ext>
            </a:extLst>
          </p:cNvPr>
          <p:cNvSpPr>
            <a:spLocks noEditPoints="1"/>
          </p:cNvSpPr>
          <p:nvPr userDrawn="1"/>
        </p:nvSpPr>
        <p:spPr bwMode="auto">
          <a:xfrm>
            <a:off x="5089274" y="1200925"/>
            <a:ext cx="2297478" cy="2283923"/>
          </a:xfrm>
          <a:custGeom>
            <a:avLst/>
            <a:gdLst>
              <a:gd name="T0" fmla="*/ 106 w 186"/>
              <a:gd name="T1" fmla="*/ 46 h 185"/>
              <a:gd name="T2" fmla="*/ 102 w 186"/>
              <a:gd name="T3" fmla="*/ 17 h 185"/>
              <a:gd name="T4" fmla="*/ 97 w 186"/>
              <a:gd name="T5" fmla="*/ 46 h 185"/>
              <a:gd name="T6" fmla="*/ 161 w 186"/>
              <a:gd name="T7" fmla="*/ 88 h 185"/>
              <a:gd name="T8" fmla="*/ 152 w 186"/>
              <a:gd name="T9" fmla="*/ 76 h 185"/>
              <a:gd name="T10" fmla="*/ 9 w 186"/>
              <a:gd name="T11" fmla="*/ 67 h 185"/>
              <a:gd name="T12" fmla="*/ 0 w 186"/>
              <a:gd name="T13" fmla="*/ 126 h 185"/>
              <a:gd name="T14" fmla="*/ 5 w 186"/>
              <a:gd name="T15" fmla="*/ 177 h 185"/>
              <a:gd name="T16" fmla="*/ 5 w 186"/>
              <a:gd name="T17" fmla="*/ 185 h 185"/>
              <a:gd name="T18" fmla="*/ 152 w 186"/>
              <a:gd name="T19" fmla="*/ 181 h 185"/>
              <a:gd name="T20" fmla="*/ 123 w 186"/>
              <a:gd name="T21" fmla="*/ 177 h 185"/>
              <a:gd name="T22" fmla="*/ 161 w 186"/>
              <a:gd name="T23" fmla="*/ 139 h 185"/>
              <a:gd name="T24" fmla="*/ 161 w 186"/>
              <a:gd name="T25" fmla="*/ 88 h 185"/>
              <a:gd name="T26" fmla="*/ 59 w 186"/>
              <a:gd name="T27" fmla="*/ 177 h 185"/>
              <a:gd name="T28" fmla="*/ 131 w 186"/>
              <a:gd name="T29" fmla="*/ 160 h 185"/>
              <a:gd name="T30" fmla="*/ 144 w 186"/>
              <a:gd name="T31" fmla="*/ 126 h 185"/>
              <a:gd name="T32" fmla="*/ 16 w 186"/>
              <a:gd name="T33" fmla="*/ 152 h 185"/>
              <a:gd name="T34" fmla="*/ 9 w 186"/>
              <a:gd name="T35" fmla="*/ 76 h 185"/>
              <a:gd name="T36" fmla="*/ 144 w 186"/>
              <a:gd name="T37" fmla="*/ 126 h 185"/>
              <a:gd name="T38" fmla="*/ 152 w 186"/>
              <a:gd name="T39" fmla="*/ 131 h 185"/>
              <a:gd name="T40" fmla="*/ 152 w 186"/>
              <a:gd name="T41" fmla="*/ 97 h 185"/>
              <a:gd name="T42" fmla="*/ 177 w 186"/>
              <a:gd name="T43" fmla="*/ 114 h 185"/>
              <a:gd name="T44" fmla="*/ 76 w 186"/>
              <a:gd name="T45" fmla="*/ 50 h 185"/>
              <a:gd name="T46" fmla="*/ 80 w 186"/>
              <a:gd name="T47" fmla="*/ 4 h 185"/>
              <a:gd name="T48" fmla="*/ 72 w 186"/>
              <a:gd name="T49" fmla="*/ 4 h 185"/>
              <a:gd name="T50" fmla="*/ 76 w 186"/>
              <a:gd name="T51" fmla="*/ 50 h 185"/>
              <a:gd name="T52" fmla="*/ 131 w 186"/>
              <a:gd name="T53" fmla="*/ 55 h 185"/>
              <a:gd name="T54" fmla="*/ 127 w 186"/>
              <a:gd name="T55" fmla="*/ 8 h 185"/>
              <a:gd name="T56" fmla="*/ 123 w 186"/>
              <a:gd name="T57" fmla="*/ 55 h 185"/>
              <a:gd name="T58" fmla="*/ 51 w 186"/>
              <a:gd name="T59" fmla="*/ 59 h 185"/>
              <a:gd name="T60" fmla="*/ 55 w 186"/>
              <a:gd name="T61" fmla="*/ 13 h 185"/>
              <a:gd name="T62" fmla="*/ 47 w 186"/>
              <a:gd name="T63" fmla="*/ 13 h 185"/>
              <a:gd name="T64" fmla="*/ 51 w 186"/>
              <a:gd name="T65" fmla="*/ 59 h 185"/>
              <a:gd name="T66" fmla="*/ 30 w 186"/>
              <a:gd name="T67" fmla="*/ 46 h 185"/>
              <a:gd name="T68" fmla="*/ 26 w 186"/>
              <a:gd name="T69" fmla="*/ 17 h 185"/>
              <a:gd name="T70" fmla="*/ 21 w 186"/>
              <a:gd name="T71" fmla="*/ 4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85">
                <a:moveTo>
                  <a:pt x="102" y="50"/>
                </a:moveTo>
                <a:cubicBezTo>
                  <a:pt x="104" y="50"/>
                  <a:pt x="106" y="49"/>
                  <a:pt x="106" y="46"/>
                </a:cubicBezTo>
                <a:cubicBezTo>
                  <a:pt x="106" y="21"/>
                  <a:pt x="106" y="21"/>
                  <a:pt x="106" y="21"/>
                </a:cubicBezTo>
                <a:cubicBezTo>
                  <a:pt x="106" y="19"/>
                  <a:pt x="104" y="17"/>
                  <a:pt x="102" y="17"/>
                </a:cubicBezTo>
                <a:cubicBezTo>
                  <a:pt x="99" y="17"/>
                  <a:pt x="97" y="19"/>
                  <a:pt x="97" y="21"/>
                </a:cubicBezTo>
                <a:cubicBezTo>
                  <a:pt x="97" y="46"/>
                  <a:pt x="97" y="46"/>
                  <a:pt x="97" y="46"/>
                </a:cubicBezTo>
                <a:cubicBezTo>
                  <a:pt x="97" y="49"/>
                  <a:pt x="99" y="50"/>
                  <a:pt x="102" y="50"/>
                </a:cubicBezTo>
                <a:close/>
                <a:moveTo>
                  <a:pt x="161" y="88"/>
                </a:moveTo>
                <a:cubicBezTo>
                  <a:pt x="152" y="88"/>
                  <a:pt x="152" y="88"/>
                  <a:pt x="152" y="88"/>
                </a:cubicBezTo>
                <a:cubicBezTo>
                  <a:pt x="152" y="76"/>
                  <a:pt x="152" y="76"/>
                  <a:pt x="152" y="76"/>
                </a:cubicBezTo>
                <a:cubicBezTo>
                  <a:pt x="152" y="71"/>
                  <a:pt x="148" y="67"/>
                  <a:pt x="144" y="67"/>
                </a:cubicBezTo>
                <a:cubicBezTo>
                  <a:pt x="9" y="67"/>
                  <a:pt x="9" y="67"/>
                  <a:pt x="9" y="67"/>
                </a:cubicBezTo>
                <a:cubicBezTo>
                  <a:pt x="4" y="67"/>
                  <a:pt x="0" y="71"/>
                  <a:pt x="0" y="76"/>
                </a:cubicBezTo>
                <a:cubicBezTo>
                  <a:pt x="0" y="126"/>
                  <a:pt x="0" y="126"/>
                  <a:pt x="0" y="126"/>
                </a:cubicBezTo>
                <a:cubicBezTo>
                  <a:pt x="0" y="148"/>
                  <a:pt x="12" y="167"/>
                  <a:pt x="29" y="177"/>
                </a:cubicBezTo>
                <a:cubicBezTo>
                  <a:pt x="5" y="177"/>
                  <a:pt x="5" y="177"/>
                  <a:pt x="5" y="177"/>
                </a:cubicBezTo>
                <a:cubicBezTo>
                  <a:pt x="2" y="177"/>
                  <a:pt x="0" y="179"/>
                  <a:pt x="0" y="181"/>
                </a:cubicBezTo>
                <a:cubicBezTo>
                  <a:pt x="0" y="184"/>
                  <a:pt x="2" y="185"/>
                  <a:pt x="5" y="185"/>
                </a:cubicBezTo>
                <a:cubicBezTo>
                  <a:pt x="148" y="185"/>
                  <a:pt x="148" y="185"/>
                  <a:pt x="148" y="185"/>
                </a:cubicBezTo>
                <a:cubicBezTo>
                  <a:pt x="150" y="185"/>
                  <a:pt x="152" y="184"/>
                  <a:pt x="152" y="181"/>
                </a:cubicBezTo>
                <a:cubicBezTo>
                  <a:pt x="152" y="179"/>
                  <a:pt x="150" y="177"/>
                  <a:pt x="148" y="177"/>
                </a:cubicBezTo>
                <a:cubicBezTo>
                  <a:pt x="123" y="177"/>
                  <a:pt x="123" y="177"/>
                  <a:pt x="123" y="177"/>
                </a:cubicBezTo>
                <a:cubicBezTo>
                  <a:pt x="137" y="169"/>
                  <a:pt x="147" y="155"/>
                  <a:pt x="151" y="139"/>
                </a:cubicBezTo>
                <a:cubicBezTo>
                  <a:pt x="161" y="139"/>
                  <a:pt x="161" y="139"/>
                  <a:pt x="161" y="139"/>
                </a:cubicBezTo>
                <a:cubicBezTo>
                  <a:pt x="175" y="139"/>
                  <a:pt x="186" y="128"/>
                  <a:pt x="186" y="114"/>
                </a:cubicBezTo>
                <a:cubicBezTo>
                  <a:pt x="186" y="100"/>
                  <a:pt x="175" y="88"/>
                  <a:pt x="161" y="88"/>
                </a:cubicBezTo>
                <a:close/>
                <a:moveTo>
                  <a:pt x="93" y="177"/>
                </a:moveTo>
                <a:cubicBezTo>
                  <a:pt x="59" y="177"/>
                  <a:pt x="59" y="177"/>
                  <a:pt x="59" y="177"/>
                </a:cubicBezTo>
                <a:cubicBezTo>
                  <a:pt x="44" y="177"/>
                  <a:pt x="31" y="171"/>
                  <a:pt x="22" y="160"/>
                </a:cubicBezTo>
                <a:cubicBezTo>
                  <a:pt x="131" y="160"/>
                  <a:pt x="131" y="160"/>
                  <a:pt x="131" y="160"/>
                </a:cubicBezTo>
                <a:cubicBezTo>
                  <a:pt x="122" y="171"/>
                  <a:pt x="108" y="177"/>
                  <a:pt x="93" y="177"/>
                </a:cubicBezTo>
                <a:close/>
                <a:moveTo>
                  <a:pt x="144" y="126"/>
                </a:moveTo>
                <a:cubicBezTo>
                  <a:pt x="144" y="136"/>
                  <a:pt x="141" y="144"/>
                  <a:pt x="137" y="152"/>
                </a:cubicBezTo>
                <a:cubicBezTo>
                  <a:pt x="16" y="152"/>
                  <a:pt x="16" y="152"/>
                  <a:pt x="16" y="152"/>
                </a:cubicBezTo>
                <a:cubicBezTo>
                  <a:pt x="11" y="144"/>
                  <a:pt x="9" y="136"/>
                  <a:pt x="9" y="126"/>
                </a:cubicBezTo>
                <a:cubicBezTo>
                  <a:pt x="9" y="76"/>
                  <a:pt x="9" y="76"/>
                  <a:pt x="9" y="76"/>
                </a:cubicBezTo>
                <a:cubicBezTo>
                  <a:pt x="144" y="76"/>
                  <a:pt x="144" y="76"/>
                  <a:pt x="144" y="76"/>
                </a:cubicBezTo>
                <a:lnTo>
                  <a:pt x="144" y="126"/>
                </a:lnTo>
                <a:close/>
                <a:moveTo>
                  <a:pt x="161" y="131"/>
                </a:moveTo>
                <a:cubicBezTo>
                  <a:pt x="152" y="131"/>
                  <a:pt x="152" y="131"/>
                  <a:pt x="152" y="131"/>
                </a:cubicBezTo>
                <a:cubicBezTo>
                  <a:pt x="152" y="129"/>
                  <a:pt x="152" y="128"/>
                  <a:pt x="152" y="126"/>
                </a:cubicBezTo>
                <a:cubicBezTo>
                  <a:pt x="152" y="97"/>
                  <a:pt x="152" y="97"/>
                  <a:pt x="152" y="97"/>
                </a:cubicBezTo>
                <a:cubicBezTo>
                  <a:pt x="161" y="97"/>
                  <a:pt x="161" y="97"/>
                  <a:pt x="161" y="97"/>
                </a:cubicBezTo>
                <a:cubicBezTo>
                  <a:pt x="170" y="97"/>
                  <a:pt x="177" y="104"/>
                  <a:pt x="177" y="114"/>
                </a:cubicBezTo>
                <a:cubicBezTo>
                  <a:pt x="177" y="123"/>
                  <a:pt x="170" y="131"/>
                  <a:pt x="161" y="131"/>
                </a:cubicBezTo>
                <a:close/>
                <a:moveTo>
                  <a:pt x="76" y="50"/>
                </a:moveTo>
                <a:cubicBezTo>
                  <a:pt x="79" y="50"/>
                  <a:pt x="80" y="49"/>
                  <a:pt x="80" y="46"/>
                </a:cubicBezTo>
                <a:cubicBezTo>
                  <a:pt x="80" y="4"/>
                  <a:pt x="80" y="4"/>
                  <a:pt x="80" y="4"/>
                </a:cubicBezTo>
                <a:cubicBezTo>
                  <a:pt x="80" y="2"/>
                  <a:pt x="79" y="0"/>
                  <a:pt x="76" y="0"/>
                </a:cubicBezTo>
                <a:cubicBezTo>
                  <a:pt x="74" y="0"/>
                  <a:pt x="72" y="2"/>
                  <a:pt x="72" y="4"/>
                </a:cubicBezTo>
                <a:cubicBezTo>
                  <a:pt x="72" y="46"/>
                  <a:pt x="72" y="46"/>
                  <a:pt x="72" y="46"/>
                </a:cubicBezTo>
                <a:cubicBezTo>
                  <a:pt x="72" y="49"/>
                  <a:pt x="74" y="50"/>
                  <a:pt x="76" y="50"/>
                </a:cubicBezTo>
                <a:close/>
                <a:moveTo>
                  <a:pt x="127" y="59"/>
                </a:moveTo>
                <a:cubicBezTo>
                  <a:pt x="129" y="59"/>
                  <a:pt x="131" y="57"/>
                  <a:pt x="131" y="55"/>
                </a:cubicBezTo>
                <a:cubicBezTo>
                  <a:pt x="131" y="13"/>
                  <a:pt x="131" y="13"/>
                  <a:pt x="131" y="13"/>
                </a:cubicBezTo>
                <a:cubicBezTo>
                  <a:pt x="131" y="10"/>
                  <a:pt x="129" y="8"/>
                  <a:pt x="127" y="8"/>
                </a:cubicBezTo>
                <a:cubicBezTo>
                  <a:pt x="125" y="8"/>
                  <a:pt x="123" y="10"/>
                  <a:pt x="123" y="13"/>
                </a:cubicBezTo>
                <a:cubicBezTo>
                  <a:pt x="123" y="55"/>
                  <a:pt x="123" y="55"/>
                  <a:pt x="123" y="55"/>
                </a:cubicBezTo>
                <a:cubicBezTo>
                  <a:pt x="123" y="57"/>
                  <a:pt x="125" y="59"/>
                  <a:pt x="127" y="59"/>
                </a:cubicBezTo>
                <a:close/>
                <a:moveTo>
                  <a:pt x="51" y="59"/>
                </a:moveTo>
                <a:cubicBezTo>
                  <a:pt x="53" y="59"/>
                  <a:pt x="55" y="57"/>
                  <a:pt x="55" y="55"/>
                </a:cubicBezTo>
                <a:cubicBezTo>
                  <a:pt x="55" y="13"/>
                  <a:pt x="55" y="13"/>
                  <a:pt x="55" y="13"/>
                </a:cubicBezTo>
                <a:cubicBezTo>
                  <a:pt x="55" y="10"/>
                  <a:pt x="53" y="8"/>
                  <a:pt x="51" y="8"/>
                </a:cubicBezTo>
                <a:cubicBezTo>
                  <a:pt x="49" y="8"/>
                  <a:pt x="47" y="10"/>
                  <a:pt x="47" y="13"/>
                </a:cubicBezTo>
                <a:cubicBezTo>
                  <a:pt x="47" y="55"/>
                  <a:pt x="47" y="55"/>
                  <a:pt x="47" y="55"/>
                </a:cubicBezTo>
                <a:cubicBezTo>
                  <a:pt x="47" y="57"/>
                  <a:pt x="49" y="59"/>
                  <a:pt x="51" y="59"/>
                </a:cubicBezTo>
                <a:close/>
                <a:moveTo>
                  <a:pt x="26" y="50"/>
                </a:moveTo>
                <a:cubicBezTo>
                  <a:pt x="28" y="50"/>
                  <a:pt x="30" y="49"/>
                  <a:pt x="30" y="46"/>
                </a:cubicBezTo>
                <a:cubicBezTo>
                  <a:pt x="30" y="21"/>
                  <a:pt x="30" y="21"/>
                  <a:pt x="30" y="21"/>
                </a:cubicBezTo>
                <a:cubicBezTo>
                  <a:pt x="30" y="19"/>
                  <a:pt x="28" y="17"/>
                  <a:pt x="26" y="17"/>
                </a:cubicBezTo>
                <a:cubicBezTo>
                  <a:pt x="23" y="17"/>
                  <a:pt x="21" y="19"/>
                  <a:pt x="21" y="21"/>
                </a:cubicBezTo>
                <a:cubicBezTo>
                  <a:pt x="21" y="46"/>
                  <a:pt x="21" y="46"/>
                  <a:pt x="21" y="46"/>
                </a:cubicBezTo>
                <a:cubicBezTo>
                  <a:pt x="21" y="49"/>
                  <a:pt x="23" y="50"/>
                  <a:pt x="26"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Placeholder 2">
            <a:extLst>
              <a:ext uri="{FF2B5EF4-FFF2-40B4-BE49-F238E27FC236}">
                <a16:creationId xmlns:a16="http://schemas.microsoft.com/office/drawing/2014/main" id="{BDA24C4B-55F5-4735-91E7-B24B9B3A1509}"/>
              </a:ext>
            </a:extLst>
          </p:cNvPr>
          <p:cNvSpPr>
            <a:spLocks noGrp="1"/>
          </p:cNvSpPr>
          <p:nvPr>
            <p:ph type="body" sz="quarter" idx="13" hasCustomPrompt="1"/>
          </p:nvPr>
        </p:nvSpPr>
        <p:spPr>
          <a:xfrm>
            <a:off x="3504882" y="3870928"/>
            <a:ext cx="5182235" cy="878840"/>
          </a:xfrm>
        </p:spPr>
        <p:txBody>
          <a:bodyPr>
            <a:normAutofit/>
          </a:bodyPr>
          <a:lstStyle>
            <a:lvl1pPr>
              <a:defRPr sz="6600">
                <a:solidFill>
                  <a:schemeClr val="bg1"/>
                </a:solidFill>
              </a:defRPr>
            </a:lvl1pPr>
          </a:lstStyle>
          <a:p>
            <a:pPr lvl="0"/>
            <a:r>
              <a:rPr lang="en-US" dirty="0"/>
              <a:t>Coffee Break</a:t>
            </a:r>
          </a:p>
        </p:txBody>
      </p:sp>
    </p:spTree>
    <p:extLst>
      <p:ext uri="{BB962C8B-B14F-4D97-AF65-F5344CB8AC3E}">
        <p14:creationId xmlns:p14="http://schemas.microsoft.com/office/powerpoint/2010/main" val="776664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0"/>
            <a:ext cx="12192000" cy="6858000"/>
          </a:xfrm>
          <a:prstGeom prst="rect">
            <a:avLst/>
          </a:prstGeom>
          <a:solidFill>
            <a:srgbClr val="717171"/>
          </a:solidFill>
        </p:spPr>
        <p:txBody>
          <a:bodyPr wrap="square" rtlCol="0">
            <a:spAutoFit/>
          </a:bodyPr>
          <a:lstStyle/>
          <a:p>
            <a:endParaRPr lang="en-US" dirty="0"/>
          </a:p>
        </p:txBody>
      </p:sp>
      <p:sp>
        <p:nvSpPr>
          <p:cNvPr id="7" name="Oval 6">
            <a:extLst>
              <a:ext uri="{FF2B5EF4-FFF2-40B4-BE49-F238E27FC236}">
                <a16:creationId xmlns:a16="http://schemas.microsoft.com/office/drawing/2014/main" id="{8CB04656-10F1-4A23-9FC4-E01409BFC7D2}"/>
              </a:ext>
            </a:extLst>
          </p:cNvPr>
          <p:cNvSpPr/>
          <p:nvPr userDrawn="1"/>
        </p:nvSpPr>
        <p:spPr>
          <a:xfrm>
            <a:off x="10841471" y="508066"/>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263E64-CFDE-441A-882E-7376FD6060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6378" y="526597"/>
            <a:ext cx="674328" cy="674328"/>
          </a:xfrm>
          <a:prstGeom prst="rect">
            <a:avLst/>
          </a:prstGeom>
        </p:spPr>
      </p:pic>
      <p:sp>
        <p:nvSpPr>
          <p:cNvPr id="9" name="Rectangle 8">
            <a:extLst>
              <a:ext uri="{FF2B5EF4-FFF2-40B4-BE49-F238E27FC236}">
                <a16:creationId xmlns:a16="http://schemas.microsoft.com/office/drawing/2014/main" id="{96674460-A50A-4CCB-8FEC-CCD4A0FB6BFA}"/>
              </a:ext>
            </a:extLst>
          </p:cNvPr>
          <p:cNvSpPr/>
          <p:nvPr userDrawn="1"/>
        </p:nvSpPr>
        <p:spPr>
          <a:xfrm>
            <a:off x="661099" y="1988662"/>
            <a:ext cx="2363984" cy="21372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en-US" sz="12800" b="1" dirty="0">
                <a:solidFill>
                  <a:schemeClr val="bg1"/>
                </a:solidFill>
                <a:latin typeface="MS Gothic" panose="020B0609070205080204" pitchFamily="49" charset="-128"/>
                <a:ea typeface="MS Gothic" panose="020B0609070205080204" pitchFamily="49" charset="-128"/>
                <a:cs typeface="Arial" panose="020B0604020202020204" pitchFamily="34" charset="0"/>
              </a:rPr>
              <a:t>“</a:t>
            </a:r>
            <a:endParaRPr lang="en-US" sz="8000" dirty="0">
              <a:solidFill>
                <a:schemeClr val="bg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 name="Text Placeholder 2">
            <a:extLst>
              <a:ext uri="{FF2B5EF4-FFF2-40B4-BE49-F238E27FC236}">
                <a16:creationId xmlns:a16="http://schemas.microsoft.com/office/drawing/2014/main" id="{A4BF51CB-A736-415C-B9E9-1B84D2C6AB2A}"/>
              </a:ext>
            </a:extLst>
          </p:cNvPr>
          <p:cNvSpPr>
            <a:spLocks noGrp="1"/>
          </p:cNvSpPr>
          <p:nvPr>
            <p:ph type="body" sz="quarter" idx="13" hasCustomPrompt="1"/>
          </p:nvPr>
        </p:nvSpPr>
        <p:spPr>
          <a:xfrm>
            <a:off x="2387600" y="2976880"/>
            <a:ext cx="8188960" cy="2966720"/>
          </a:xfrm>
        </p:spPr>
        <p:txBody>
          <a:bodyPr>
            <a:noAutofit/>
          </a:bodyPr>
          <a:lstStyle>
            <a:lvl1pPr>
              <a:defRPr sz="6600">
                <a:solidFill>
                  <a:schemeClr val="bg1"/>
                </a:solidFill>
              </a:defRPr>
            </a:lvl1pPr>
          </a:lstStyle>
          <a:p>
            <a:pPr lvl="0"/>
            <a:r>
              <a:rPr lang="en-US" dirty="0" err="1"/>
              <a:t>Citazione</a:t>
            </a:r>
            <a:endParaRPr lang="en-US" dirty="0"/>
          </a:p>
        </p:txBody>
      </p:sp>
    </p:spTree>
    <p:extLst>
      <p:ext uri="{BB962C8B-B14F-4D97-AF65-F5344CB8AC3E}">
        <p14:creationId xmlns:p14="http://schemas.microsoft.com/office/powerpoint/2010/main" val="355994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itter">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C6913C-73CA-46AA-AE87-2527CB58BB5D}"/>
              </a:ext>
            </a:extLst>
          </p:cNvPr>
          <p:cNvSpPr>
            <a:spLocks noGrp="1"/>
          </p:cNvSpPr>
          <p:nvPr>
            <p:ph type="sldNum" sz="quarter" idx="12"/>
          </p:nvPr>
        </p:nvSpPr>
        <p:spPr/>
        <p:txBody>
          <a:bodyPr/>
          <a:lstStyle/>
          <a:p>
            <a:fld id="{70358BDA-5E66-42DF-962F-84FC2D4B6D98}" type="slidenum">
              <a:rPr lang="en-US" smtClean="0"/>
              <a:t>‹#›</a:t>
            </a:fld>
            <a:endParaRPr lang="en-US"/>
          </a:p>
        </p:txBody>
      </p:sp>
      <p:sp>
        <p:nvSpPr>
          <p:cNvPr id="4" name="TextBox 3">
            <a:extLst>
              <a:ext uri="{FF2B5EF4-FFF2-40B4-BE49-F238E27FC236}">
                <a16:creationId xmlns:a16="http://schemas.microsoft.com/office/drawing/2014/main" id="{61C80FF0-A628-4A87-9991-0A42E9F4D297}"/>
              </a:ext>
            </a:extLst>
          </p:cNvPr>
          <p:cNvSpPr txBox="1"/>
          <p:nvPr userDrawn="1"/>
        </p:nvSpPr>
        <p:spPr>
          <a:xfrm>
            <a:off x="0" y="0"/>
            <a:ext cx="12192000" cy="6858000"/>
          </a:xfrm>
          <a:prstGeom prst="rect">
            <a:avLst/>
          </a:prstGeom>
          <a:solidFill>
            <a:srgbClr val="717171"/>
          </a:solidFill>
        </p:spPr>
        <p:txBody>
          <a:bodyPr wrap="square" rtlCol="0">
            <a:spAutoFit/>
          </a:bodyPr>
          <a:lstStyle/>
          <a:p>
            <a:endParaRPr lang="en-US" dirty="0"/>
          </a:p>
        </p:txBody>
      </p:sp>
      <p:sp>
        <p:nvSpPr>
          <p:cNvPr id="7" name="Oval 6">
            <a:extLst>
              <a:ext uri="{FF2B5EF4-FFF2-40B4-BE49-F238E27FC236}">
                <a16:creationId xmlns:a16="http://schemas.microsoft.com/office/drawing/2014/main" id="{8CB04656-10F1-4A23-9FC4-E01409BFC7D2}"/>
              </a:ext>
            </a:extLst>
          </p:cNvPr>
          <p:cNvSpPr/>
          <p:nvPr userDrawn="1"/>
        </p:nvSpPr>
        <p:spPr>
          <a:xfrm>
            <a:off x="10841471" y="508066"/>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263E64-CFDE-441A-882E-7376FD6060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6378" y="526597"/>
            <a:ext cx="674328" cy="674328"/>
          </a:xfrm>
          <a:prstGeom prst="rect">
            <a:avLst/>
          </a:prstGeom>
        </p:spPr>
      </p:pic>
      <p:grpSp>
        <p:nvGrpSpPr>
          <p:cNvPr id="11" name="Group 10">
            <a:extLst>
              <a:ext uri="{FF2B5EF4-FFF2-40B4-BE49-F238E27FC236}">
                <a16:creationId xmlns:a16="http://schemas.microsoft.com/office/drawing/2014/main" id="{EFB8D829-090B-42FA-A31E-5363F2BEC0A7}"/>
              </a:ext>
            </a:extLst>
          </p:cNvPr>
          <p:cNvGrpSpPr/>
          <p:nvPr userDrawn="1"/>
        </p:nvGrpSpPr>
        <p:grpSpPr>
          <a:xfrm>
            <a:off x="598109" y="472540"/>
            <a:ext cx="835193" cy="835193"/>
            <a:chOff x="3328988" y="3201988"/>
            <a:chExt cx="392113" cy="392113"/>
          </a:xfrm>
        </p:grpSpPr>
        <p:sp>
          <p:nvSpPr>
            <p:cNvPr id="12" name="Oval 46">
              <a:extLst>
                <a:ext uri="{FF2B5EF4-FFF2-40B4-BE49-F238E27FC236}">
                  <a16:creationId xmlns:a16="http://schemas.microsoft.com/office/drawing/2014/main" id="{E63992C2-83C5-4645-9433-8D38987E9357}"/>
                </a:ext>
              </a:extLst>
            </p:cNvPr>
            <p:cNvSpPr>
              <a:spLocks noChangeArrowheads="1"/>
            </p:cNvSpPr>
            <p:nvPr/>
          </p:nvSpPr>
          <p:spPr bwMode="auto">
            <a:xfrm>
              <a:off x="3328988" y="3201988"/>
              <a:ext cx="392113" cy="392113"/>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21DBEFDA-B509-4BED-86FD-24C8DCEAE2F1}"/>
                </a:ext>
              </a:extLst>
            </p:cNvPr>
            <p:cNvSpPr>
              <a:spLocks/>
            </p:cNvSpPr>
            <p:nvPr/>
          </p:nvSpPr>
          <p:spPr bwMode="auto">
            <a:xfrm>
              <a:off x="3427413" y="3317875"/>
              <a:ext cx="196850" cy="15875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TextBox 13">
            <a:extLst>
              <a:ext uri="{FF2B5EF4-FFF2-40B4-BE49-F238E27FC236}">
                <a16:creationId xmlns:a16="http://schemas.microsoft.com/office/drawing/2014/main" id="{30D35719-F510-49FD-8E7F-7787A2C76C46}"/>
              </a:ext>
            </a:extLst>
          </p:cNvPr>
          <p:cNvSpPr txBox="1"/>
          <p:nvPr userDrawn="1"/>
        </p:nvSpPr>
        <p:spPr>
          <a:xfrm>
            <a:off x="2449809" y="5705812"/>
            <a:ext cx="7292381" cy="1015663"/>
          </a:xfrm>
          <a:prstGeom prst="rect">
            <a:avLst/>
          </a:prstGeom>
          <a:noFill/>
        </p:spPr>
        <p:txBody>
          <a:bodyPr wrap="none" rtlCol="0">
            <a:spAutoFit/>
          </a:bodyPr>
          <a:lstStyle/>
          <a:p>
            <a:r>
              <a:rPr lang="it-IT" sz="6000" b="1" dirty="0">
                <a:solidFill>
                  <a:schemeClr val="bg1"/>
                </a:solidFill>
                <a:latin typeface="Myanmar Text" panose="020B0502040204020203" pitchFamily="34" charset="0"/>
                <a:cs typeface="Myanmar Text" panose="020B0502040204020203" pitchFamily="34" charset="0"/>
              </a:rPr>
              <a:t>@</a:t>
            </a:r>
            <a:r>
              <a:rPr lang="it-IT" sz="6000" b="1" dirty="0" err="1">
                <a:solidFill>
                  <a:schemeClr val="bg1"/>
                </a:solidFill>
                <a:latin typeface="Myanmar Text" panose="020B0502040204020203" pitchFamily="34" charset="0"/>
                <a:cs typeface="Myanmar Text" panose="020B0502040204020203" pitchFamily="34" charset="0"/>
              </a:rPr>
              <a:t>cloudgen_verona</a:t>
            </a:r>
            <a:r>
              <a:rPr lang="it-IT" sz="6000" b="1" dirty="0">
                <a:solidFill>
                  <a:schemeClr val="bg1"/>
                </a:solidFill>
                <a:latin typeface="Myanmar Text" panose="020B0502040204020203" pitchFamily="34" charset="0"/>
                <a:cs typeface="Myanmar Text" panose="020B0502040204020203" pitchFamily="34" charset="0"/>
              </a:rPr>
              <a:t> </a:t>
            </a:r>
            <a:endParaRPr lang="en-US" sz="6000" b="1" dirty="0">
              <a:solidFill>
                <a:schemeClr val="bg1"/>
              </a:solidFill>
              <a:latin typeface="Myanmar Text" panose="020B0502040204020203" pitchFamily="34" charset="0"/>
              <a:cs typeface="Myanmar Text" panose="020B0502040204020203" pitchFamily="34" charset="0"/>
            </a:endParaRPr>
          </a:p>
        </p:txBody>
      </p:sp>
      <p:sp>
        <p:nvSpPr>
          <p:cNvPr id="3" name="Text Placeholder 2">
            <a:extLst>
              <a:ext uri="{FF2B5EF4-FFF2-40B4-BE49-F238E27FC236}">
                <a16:creationId xmlns:a16="http://schemas.microsoft.com/office/drawing/2014/main" id="{567433A2-3CE2-4CEB-A877-247517834D91}"/>
              </a:ext>
            </a:extLst>
          </p:cNvPr>
          <p:cNvSpPr>
            <a:spLocks noGrp="1"/>
          </p:cNvSpPr>
          <p:nvPr>
            <p:ph type="body" sz="quarter" idx="14" hasCustomPrompt="1"/>
          </p:nvPr>
        </p:nvSpPr>
        <p:spPr>
          <a:xfrm>
            <a:off x="1433302" y="1381125"/>
            <a:ext cx="9408169" cy="3963035"/>
          </a:xfrm>
        </p:spPr>
        <p:txBody>
          <a:bodyPr anchor="ctr">
            <a:normAutofit/>
          </a:bodyPr>
          <a:lstStyle>
            <a:lvl1pPr algn="ctr">
              <a:defRPr sz="11500">
                <a:solidFill>
                  <a:schemeClr val="bg1"/>
                </a:solidFill>
              </a:defRPr>
            </a:lvl1pPr>
          </a:lstStyle>
          <a:p>
            <a:pPr lvl="0"/>
            <a:r>
              <a:rPr lang="en-US" dirty="0"/>
              <a:t>#</a:t>
            </a:r>
            <a:r>
              <a:rPr lang="en-US" dirty="0" err="1"/>
              <a:t>Twitt</a:t>
            </a:r>
            <a:endParaRPr lang="en-US" dirty="0"/>
          </a:p>
        </p:txBody>
      </p:sp>
    </p:spTree>
    <p:extLst>
      <p:ext uri="{BB962C8B-B14F-4D97-AF65-F5344CB8AC3E}">
        <p14:creationId xmlns:p14="http://schemas.microsoft.com/office/powerpoint/2010/main" val="321199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5B52871-47E1-4BD3-8171-9AB933289023}"/>
              </a:ext>
            </a:extLst>
          </p:cNvPr>
          <p:cNvSpPr/>
          <p:nvPr userDrawn="1"/>
        </p:nvSpPr>
        <p:spPr>
          <a:xfrm>
            <a:off x="1281467" y="1704375"/>
            <a:ext cx="9629068" cy="21372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en-US" sz="6000" dirty="0" err="1">
                <a:solidFill>
                  <a:schemeClr val="tx1"/>
                </a:solidFill>
                <a:latin typeface="Myanmar Text" panose="020B0502040204020203" pitchFamily="34" charset="0"/>
                <a:ea typeface="Roboto Light" charset="0"/>
                <a:cs typeface="Myanmar Text" panose="020B0502040204020203" pitchFamily="34" charset="0"/>
              </a:rPr>
              <a:t>Grazie</a:t>
            </a:r>
            <a:endParaRPr lang="en-US" sz="6000" dirty="0">
              <a:solidFill>
                <a:schemeClr val="tx1"/>
              </a:solidFill>
              <a:latin typeface="Myanmar Text" panose="020B0502040204020203" pitchFamily="34" charset="0"/>
              <a:ea typeface="Roboto Light" charset="0"/>
              <a:cs typeface="Myanmar Text" panose="020B0502040204020203" pitchFamily="34" charset="0"/>
            </a:endParaRPr>
          </a:p>
          <a:p>
            <a:pPr algn="ctr"/>
            <a:r>
              <a:rPr lang="en-US" sz="2400" dirty="0" err="1">
                <a:solidFill>
                  <a:schemeClr val="tx1"/>
                </a:solidFill>
                <a:latin typeface="Myanmar Text" panose="020B0502040204020203" pitchFamily="34" charset="0"/>
                <a:ea typeface="Roboto Light" charset="0"/>
                <a:cs typeface="Myanmar Text" panose="020B0502040204020203" pitchFamily="34" charset="0"/>
              </a:rPr>
              <a:t>Domande</a:t>
            </a:r>
            <a:r>
              <a:rPr lang="en-US" sz="2400" dirty="0">
                <a:solidFill>
                  <a:schemeClr val="tx1"/>
                </a:solidFill>
                <a:latin typeface="Myanmar Text" panose="020B0502040204020203" pitchFamily="34" charset="0"/>
                <a:ea typeface="Roboto Light" charset="0"/>
                <a:cs typeface="Myanmar Text" panose="020B0502040204020203" pitchFamily="34" charset="0"/>
              </a:rPr>
              <a:t>?</a:t>
            </a:r>
          </a:p>
        </p:txBody>
      </p:sp>
      <p:sp>
        <p:nvSpPr>
          <p:cNvPr id="16" name="Oval 46">
            <a:extLst>
              <a:ext uri="{FF2B5EF4-FFF2-40B4-BE49-F238E27FC236}">
                <a16:creationId xmlns:a16="http://schemas.microsoft.com/office/drawing/2014/main" id="{D3F0CD03-F633-478B-AFFE-27235FB90556}"/>
              </a:ext>
            </a:extLst>
          </p:cNvPr>
          <p:cNvSpPr>
            <a:spLocks noChangeArrowheads="1"/>
          </p:cNvSpPr>
          <p:nvPr userDrawn="1"/>
        </p:nvSpPr>
        <p:spPr bwMode="auto">
          <a:xfrm>
            <a:off x="5139950" y="4964252"/>
            <a:ext cx="522817" cy="522817"/>
          </a:xfrm>
          <a:prstGeom prst="ellipse">
            <a:avLst/>
          </a:prstGeom>
          <a:solidFill>
            <a:srgbClr val="1AB2E8"/>
          </a:solidFill>
          <a:ln>
            <a:noFill/>
          </a:ln>
          <a:effectLst>
            <a:outerShdw blurRad="50800" dist="25400" dir="5400000" algn="ctr" rotWithShape="0">
              <a:srgbClr val="000000">
                <a:alpha val="3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7" name="Freeform 47">
            <a:extLst>
              <a:ext uri="{FF2B5EF4-FFF2-40B4-BE49-F238E27FC236}">
                <a16:creationId xmlns:a16="http://schemas.microsoft.com/office/drawing/2014/main" id="{0962DF06-466F-402D-9B85-01D7AB7501A1}"/>
              </a:ext>
            </a:extLst>
          </p:cNvPr>
          <p:cNvSpPr>
            <a:spLocks/>
          </p:cNvSpPr>
          <p:nvPr userDrawn="1"/>
        </p:nvSpPr>
        <p:spPr bwMode="auto">
          <a:xfrm>
            <a:off x="5271183" y="5118768"/>
            <a:ext cx="262466" cy="211667"/>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8" name="Rectangle 58">
            <a:extLst>
              <a:ext uri="{FF2B5EF4-FFF2-40B4-BE49-F238E27FC236}">
                <a16:creationId xmlns:a16="http://schemas.microsoft.com/office/drawing/2014/main" id="{3B62AF73-23B5-4B3F-97A2-4596234ADE55}"/>
              </a:ext>
            </a:extLst>
          </p:cNvPr>
          <p:cNvSpPr>
            <a:spLocks noChangeArrowheads="1"/>
          </p:cNvSpPr>
          <p:nvPr userDrawn="1"/>
        </p:nvSpPr>
        <p:spPr bwMode="auto">
          <a:xfrm>
            <a:off x="9009794" y="5110936"/>
            <a:ext cx="2117" cy="23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9" name="Rectangle 59">
            <a:extLst>
              <a:ext uri="{FF2B5EF4-FFF2-40B4-BE49-F238E27FC236}">
                <a16:creationId xmlns:a16="http://schemas.microsoft.com/office/drawing/2014/main" id="{47FB4949-C5D7-4BFF-B3F7-5EE5B529CCFB}"/>
              </a:ext>
            </a:extLst>
          </p:cNvPr>
          <p:cNvSpPr>
            <a:spLocks noChangeArrowheads="1"/>
          </p:cNvSpPr>
          <p:nvPr userDrawn="1"/>
        </p:nvSpPr>
        <p:spPr bwMode="auto">
          <a:xfrm>
            <a:off x="9009794" y="5110936"/>
            <a:ext cx="2117" cy="2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0" name="Freeform 60">
            <a:extLst>
              <a:ext uri="{FF2B5EF4-FFF2-40B4-BE49-F238E27FC236}">
                <a16:creationId xmlns:a16="http://schemas.microsoft.com/office/drawing/2014/main" id="{AA1B2459-7789-43D6-ADEC-08E154DDA3B6}"/>
              </a:ext>
            </a:extLst>
          </p:cNvPr>
          <p:cNvSpPr>
            <a:spLocks noEditPoints="1"/>
          </p:cNvSpPr>
          <p:nvPr userDrawn="1"/>
        </p:nvSpPr>
        <p:spPr bwMode="auto">
          <a:xfrm>
            <a:off x="8690177" y="5096120"/>
            <a:ext cx="198967" cy="289984"/>
          </a:xfrm>
          <a:custGeom>
            <a:avLst/>
            <a:gdLst>
              <a:gd name="T0" fmla="*/ 16 w 76"/>
              <a:gd name="T1" fmla="*/ 65 h 111"/>
              <a:gd name="T2" fmla="*/ 0 w 76"/>
              <a:gd name="T3" fmla="*/ 88 h 111"/>
              <a:gd name="T4" fmla="*/ 38 w 76"/>
              <a:gd name="T5" fmla="*/ 111 h 111"/>
              <a:gd name="T6" fmla="*/ 76 w 76"/>
              <a:gd name="T7" fmla="*/ 86 h 111"/>
              <a:gd name="T8" fmla="*/ 66 w 76"/>
              <a:gd name="T9" fmla="*/ 86 h 111"/>
              <a:gd name="T10" fmla="*/ 38 w 76"/>
              <a:gd name="T11" fmla="*/ 105 h 111"/>
              <a:gd name="T12" fmla="*/ 13 w 76"/>
              <a:gd name="T13" fmla="*/ 84 h 111"/>
              <a:gd name="T14" fmla="*/ 16 w 76"/>
              <a:gd name="T15" fmla="*/ 76 h 111"/>
              <a:gd name="T16" fmla="*/ 16 w 76"/>
              <a:gd name="T17" fmla="*/ 73 h 111"/>
              <a:gd name="T18" fmla="*/ 16 w 76"/>
              <a:gd name="T19" fmla="*/ 65 h 111"/>
              <a:gd name="T20" fmla="*/ 16 w 76"/>
              <a:gd name="T21" fmla="*/ 0 h 111"/>
              <a:gd name="T22" fmla="*/ 8 w 76"/>
              <a:gd name="T23" fmla="*/ 17 h 111"/>
              <a:gd name="T24" fmla="*/ 16 w 76"/>
              <a:gd name="T25" fmla="*/ 37 h 111"/>
              <a:gd name="T26" fmla="*/ 16 w 76"/>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11">
                <a:moveTo>
                  <a:pt x="16" y="65"/>
                </a:moveTo>
                <a:cubicBezTo>
                  <a:pt x="6" y="71"/>
                  <a:pt x="0" y="80"/>
                  <a:pt x="0" y="88"/>
                </a:cubicBezTo>
                <a:cubicBezTo>
                  <a:pt x="0" y="102"/>
                  <a:pt x="18" y="111"/>
                  <a:pt x="38" y="111"/>
                </a:cubicBezTo>
                <a:cubicBezTo>
                  <a:pt x="60" y="111"/>
                  <a:pt x="75" y="99"/>
                  <a:pt x="76" y="86"/>
                </a:cubicBezTo>
                <a:cubicBezTo>
                  <a:pt x="66" y="86"/>
                  <a:pt x="66" y="86"/>
                  <a:pt x="66" y="86"/>
                </a:cubicBezTo>
                <a:cubicBezTo>
                  <a:pt x="65" y="97"/>
                  <a:pt x="58" y="105"/>
                  <a:pt x="38" y="105"/>
                </a:cubicBezTo>
                <a:cubicBezTo>
                  <a:pt x="24" y="105"/>
                  <a:pt x="13" y="95"/>
                  <a:pt x="13" y="84"/>
                </a:cubicBezTo>
                <a:cubicBezTo>
                  <a:pt x="13" y="82"/>
                  <a:pt x="14" y="79"/>
                  <a:pt x="16" y="76"/>
                </a:cubicBezTo>
                <a:cubicBezTo>
                  <a:pt x="16" y="75"/>
                  <a:pt x="16" y="74"/>
                  <a:pt x="16" y="73"/>
                </a:cubicBezTo>
                <a:cubicBezTo>
                  <a:pt x="16" y="65"/>
                  <a:pt x="16" y="65"/>
                  <a:pt x="16" y="65"/>
                </a:cubicBezTo>
                <a:moveTo>
                  <a:pt x="16" y="0"/>
                </a:moveTo>
                <a:cubicBezTo>
                  <a:pt x="11" y="4"/>
                  <a:pt x="8" y="11"/>
                  <a:pt x="8" y="17"/>
                </a:cubicBezTo>
                <a:cubicBezTo>
                  <a:pt x="8" y="25"/>
                  <a:pt x="11" y="32"/>
                  <a:pt x="16" y="37"/>
                </a:cubicBezTo>
                <a:cubicBezTo>
                  <a:pt x="16" y="0"/>
                  <a:pt x="16"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1" name="Freeform 61">
            <a:extLst>
              <a:ext uri="{FF2B5EF4-FFF2-40B4-BE49-F238E27FC236}">
                <a16:creationId xmlns:a16="http://schemas.microsoft.com/office/drawing/2014/main" id="{6AB72DB9-F498-4F99-95E4-484AEA5B50F0}"/>
              </a:ext>
            </a:extLst>
          </p:cNvPr>
          <p:cNvSpPr>
            <a:spLocks/>
          </p:cNvSpPr>
          <p:nvPr userDrawn="1"/>
        </p:nvSpPr>
        <p:spPr bwMode="auto">
          <a:xfrm>
            <a:off x="8899727" y="5068603"/>
            <a:ext cx="110067" cy="105833"/>
          </a:xfrm>
          <a:custGeom>
            <a:avLst/>
            <a:gdLst>
              <a:gd name="T0" fmla="*/ 31 w 52"/>
              <a:gd name="T1" fmla="*/ 0 h 50"/>
              <a:gd name="T2" fmla="*/ 21 w 52"/>
              <a:gd name="T3" fmla="*/ 0 h 50"/>
              <a:gd name="T4" fmla="*/ 21 w 52"/>
              <a:gd name="T5" fmla="*/ 20 h 50"/>
              <a:gd name="T6" fmla="*/ 0 w 52"/>
              <a:gd name="T7" fmla="*/ 20 h 50"/>
              <a:gd name="T8" fmla="*/ 0 w 52"/>
              <a:gd name="T9" fmla="*/ 31 h 50"/>
              <a:gd name="T10" fmla="*/ 21 w 52"/>
              <a:gd name="T11" fmla="*/ 31 h 50"/>
              <a:gd name="T12" fmla="*/ 21 w 52"/>
              <a:gd name="T13" fmla="*/ 50 h 50"/>
              <a:gd name="T14" fmla="*/ 31 w 52"/>
              <a:gd name="T15" fmla="*/ 50 h 50"/>
              <a:gd name="T16" fmla="*/ 31 w 52"/>
              <a:gd name="T17" fmla="*/ 31 h 50"/>
              <a:gd name="T18" fmla="*/ 52 w 52"/>
              <a:gd name="T19" fmla="*/ 31 h 50"/>
              <a:gd name="T20" fmla="*/ 52 w 52"/>
              <a:gd name="T21" fmla="*/ 20 h 50"/>
              <a:gd name="T22" fmla="*/ 31 w 52"/>
              <a:gd name="T23" fmla="*/ 20 h 50"/>
              <a:gd name="T24" fmla="*/ 31 w 52"/>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0">
                <a:moveTo>
                  <a:pt x="31" y="0"/>
                </a:moveTo>
                <a:lnTo>
                  <a:pt x="21" y="0"/>
                </a:lnTo>
                <a:lnTo>
                  <a:pt x="21" y="20"/>
                </a:lnTo>
                <a:lnTo>
                  <a:pt x="0" y="20"/>
                </a:lnTo>
                <a:lnTo>
                  <a:pt x="0" y="31"/>
                </a:lnTo>
                <a:lnTo>
                  <a:pt x="21" y="31"/>
                </a:lnTo>
                <a:lnTo>
                  <a:pt x="21" y="50"/>
                </a:lnTo>
                <a:lnTo>
                  <a:pt x="31" y="50"/>
                </a:lnTo>
                <a:lnTo>
                  <a:pt x="31" y="31"/>
                </a:lnTo>
                <a:lnTo>
                  <a:pt x="52" y="31"/>
                </a:lnTo>
                <a:lnTo>
                  <a:pt x="52" y="20"/>
                </a:lnTo>
                <a:lnTo>
                  <a:pt x="31" y="20"/>
                </a:lnTo>
                <a:lnTo>
                  <a:pt x="31" y="0"/>
                </a:lnTo>
                <a:close/>
              </a:path>
            </a:pathLst>
          </a:custGeom>
          <a:solidFill>
            <a:srgbClr val="FE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2" name="Freeform 62">
            <a:extLst>
              <a:ext uri="{FF2B5EF4-FFF2-40B4-BE49-F238E27FC236}">
                <a16:creationId xmlns:a16="http://schemas.microsoft.com/office/drawing/2014/main" id="{EB382B49-6986-43AC-9334-C7DC59E25518}"/>
              </a:ext>
            </a:extLst>
          </p:cNvPr>
          <p:cNvSpPr>
            <a:spLocks/>
          </p:cNvSpPr>
          <p:nvPr userDrawn="1"/>
        </p:nvSpPr>
        <p:spPr bwMode="auto">
          <a:xfrm>
            <a:off x="8899727" y="5068603"/>
            <a:ext cx="110067" cy="105833"/>
          </a:xfrm>
          <a:custGeom>
            <a:avLst/>
            <a:gdLst>
              <a:gd name="T0" fmla="*/ 31 w 52"/>
              <a:gd name="T1" fmla="*/ 0 h 50"/>
              <a:gd name="T2" fmla="*/ 21 w 52"/>
              <a:gd name="T3" fmla="*/ 0 h 50"/>
              <a:gd name="T4" fmla="*/ 21 w 52"/>
              <a:gd name="T5" fmla="*/ 20 h 50"/>
              <a:gd name="T6" fmla="*/ 0 w 52"/>
              <a:gd name="T7" fmla="*/ 20 h 50"/>
              <a:gd name="T8" fmla="*/ 0 w 52"/>
              <a:gd name="T9" fmla="*/ 31 h 50"/>
              <a:gd name="T10" fmla="*/ 21 w 52"/>
              <a:gd name="T11" fmla="*/ 31 h 50"/>
              <a:gd name="T12" fmla="*/ 21 w 52"/>
              <a:gd name="T13" fmla="*/ 50 h 50"/>
              <a:gd name="T14" fmla="*/ 31 w 52"/>
              <a:gd name="T15" fmla="*/ 50 h 50"/>
              <a:gd name="T16" fmla="*/ 31 w 52"/>
              <a:gd name="T17" fmla="*/ 31 h 50"/>
              <a:gd name="T18" fmla="*/ 52 w 52"/>
              <a:gd name="T19" fmla="*/ 31 h 50"/>
              <a:gd name="T20" fmla="*/ 52 w 52"/>
              <a:gd name="T21" fmla="*/ 20 h 50"/>
              <a:gd name="T22" fmla="*/ 31 w 52"/>
              <a:gd name="T23" fmla="*/ 20 h 50"/>
              <a:gd name="T24" fmla="*/ 31 w 52"/>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0">
                <a:moveTo>
                  <a:pt x="31" y="0"/>
                </a:moveTo>
                <a:lnTo>
                  <a:pt x="21" y="0"/>
                </a:lnTo>
                <a:lnTo>
                  <a:pt x="21" y="20"/>
                </a:lnTo>
                <a:lnTo>
                  <a:pt x="0" y="20"/>
                </a:lnTo>
                <a:lnTo>
                  <a:pt x="0" y="31"/>
                </a:lnTo>
                <a:lnTo>
                  <a:pt x="21" y="31"/>
                </a:lnTo>
                <a:lnTo>
                  <a:pt x="21" y="50"/>
                </a:lnTo>
                <a:lnTo>
                  <a:pt x="31" y="50"/>
                </a:lnTo>
                <a:lnTo>
                  <a:pt x="31" y="31"/>
                </a:lnTo>
                <a:lnTo>
                  <a:pt x="52" y="31"/>
                </a:lnTo>
                <a:lnTo>
                  <a:pt x="52" y="20"/>
                </a:lnTo>
                <a:lnTo>
                  <a:pt x="31" y="2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 name="Freeform 63">
            <a:extLst>
              <a:ext uri="{FF2B5EF4-FFF2-40B4-BE49-F238E27FC236}">
                <a16:creationId xmlns:a16="http://schemas.microsoft.com/office/drawing/2014/main" id="{5993E839-EC53-491F-839A-77371181D620}"/>
              </a:ext>
            </a:extLst>
          </p:cNvPr>
          <p:cNvSpPr>
            <a:spLocks noEditPoints="1"/>
          </p:cNvSpPr>
          <p:nvPr userDrawn="1"/>
        </p:nvSpPr>
        <p:spPr bwMode="auto">
          <a:xfrm>
            <a:off x="8732510" y="5068603"/>
            <a:ext cx="158751" cy="254000"/>
          </a:xfrm>
          <a:custGeom>
            <a:avLst/>
            <a:gdLst>
              <a:gd name="T0" fmla="*/ 27 w 61"/>
              <a:gd name="T1" fmla="*/ 50 h 97"/>
              <a:gd name="T2" fmla="*/ 26 w 61"/>
              <a:gd name="T3" fmla="*/ 50 h 97"/>
              <a:gd name="T4" fmla="*/ 6 w 61"/>
              <a:gd name="T5" fmla="*/ 28 h 97"/>
              <a:gd name="T6" fmla="*/ 20 w 61"/>
              <a:gd name="T7" fmla="*/ 6 h 97"/>
              <a:gd name="T8" fmla="*/ 20 w 61"/>
              <a:gd name="T9" fmla="*/ 6 h 97"/>
              <a:gd name="T10" fmla="*/ 40 w 61"/>
              <a:gd name="T11" fmla="*/ 29 h 97"/>
              <a:gd name="T12" fmla="*/ 27 w 61"/>
              <a:gd name="T13" fmla="*/ 50 h 97"/>
              <a:gd name="T14" fmla="*/ 61 w 61"/>
              <a:gd name="T15" fmla="*/ 0 h 97"/>
              <a:gd name="T16" fmla="*/ 25 w 61"/>
              <a:gd name="T17" fmla="*/ 0 h 97"/>
              <a:gd name="T18" fmla="*/ 0 w 61"/>
              <a:gd name="T19" fmla="*/ 11 h 97"/>
              <a:gd name="T20" fmla="*/ 0 w 61"/>
              <a:gd name="T21" fmla="*/ 48 h 97"/>
              <a:gd name="T22" fmla="*/ 19 w 61"/>
              <a:gd name="T23" fmla="*/ 55 h 97"/>
              <a:gd name="T24" fmla="*/ 23 w 61"/>
              <a:gd name="T25" fmla="*/ 55 h 97"/>
              <a:gd name="T26" fmla="*/ 21 w 61"/>
              <a:gd name="T27" fmla="*/ 62 h 97"/>
              <a:gd name="T28" fmla="*/ 26 w 61"/>
              <a:gd name="T29" fmla="*/ 71 h 97"/>
              <a:gd name="T30" fmla="*/ 19 w 61"/>
              <a:gd name="T31" fmla="*/ 71 h 97"/>
              <a:gd name="T32" fmla="*/ 0 w 61"/>
              <a:gd name="T33" fmla="*/ 76 h 97"/>
              <a:gd name="T34" fmla="*/ 0 w 61"/>
              <a:gd name="T35" fmla="*/ 84 h 97"/>
              <a:gd name="T36" fmla="*/ 0 w 61"/>
              <a:gd name="T37" fmla="*/ 87 h 97"/>
              <a:gd name="T38" fmla="*/ 24 w 61"/>
              <a:gd name="T39" fmla="*/ 76 h 97"/>
              <a:gd name="T40" fmla="*/ 24 w 61"/>
              <a:gd name="T41" fmla="*/ 76 h 97"/>
              <a:gd name="T42" fmla="*/ 33 w 61"/>
              <a:gd name="T43" fmla="*/ 77 h 97"/>
              <a:gd name="T44" fmla="*/ 49 w 61"/>
              <a:gd name="T45" fmla="*/ 92 h 97"/>
              <a:gd name="T46" fmla="*/ 50 w 61"/>
              <a:gd name="T47" fmla="*/ 96 h 97"/>
              <a:gd name="T48" fmla="*/ 50 w 61"/>
              <a:gd name="T49" fmla="*/ 97 h 97"/>
              <a:gd name="T50" fmla="*/ 60 w 61"/>
              <a:gd name="T51" fmla="*/ 97 h 97"/>
              <a:gd name="T52" fmla="*/ 61 w 61"/>
              <a:gd name="T53" fmla="*/ 94 h 97"/>
              <a:gd name="T54" fmla="*/ 47 w 61"/>
              <a:gd name="T55" fmla="*/ 69 h 97"/>
              <a:gd name="T56" fmla="*/ 36 w 61"/>
              <a:gd name="T57" fmla="*/ 58 h 97"/>
              <a:gd name="T58" fmla="*/ 43 w 61"/>
              <a:gd name="T59" fmla="*/ 48 h 97"/>
              <a:gd name="T60" fmla="*/ 54 w 61"/>
              <a:gd name="T61" fmla="*/ 29 h 97"/>
              <a:gd name="T62" fmla="*/ 44 w 61"/>
              <a:gd name="T63" fmla="*/ 8 h 97"/>
              <a:gd name="T64" fmla="*/ 53 w 61"/>
              <a:gd name="T65" fmla="*/ 8 h 97"/>
              <a:gd name="T66" fmla="*/ 61 w 61"/>
              <a:gd name="T6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97">
                <a:moveTo>
                  <a:pt x="27" y="50"/>
                </a:moveTo>
                <a:cubicBezTo>
                  <a:pt x="26" y="50"/>
                  <a:pt x="26" y="50"/>
                  <a:pt x="26" y="50"/>
                </a:cubicBezTo>
                <a:cubicBezTo>
                  <a:pt x="16" y="49"/>
                  <a:pt x="7" y="40"/>
                  <a:pt x="6" y="28"/>
                </a:cubicBezTo>
                <a:cubicBezTo>
                  <a:pt x="4" y="15"/>
                  <a:pt x="10" y="6"/>
                  <a:pt x="20" y="6"/>
                </a:cubicBezTo>
                <a:cubicBezTo>
                  <a:pt x="20" y="6"/>
                  <a:pt x="20" y="6"/>
                  <a:pt x="20" y="6"/>
                </a:cubicBezTo>
                <a:cubicBezTo>
                  <a:pt x="30" y="6"/>
                  <a:pt x="38" y="16"/>
                  <a:pt x="40" y="29"/>
                </a:cubicBezTo>
                <a:cubicBezTo>
                  <a:pt x="41" y="42"/>
                  <a:pt x="36" y="50"/>
                  <a:pt x="27" y="50"/>
                </a:cubicBezTo>
                <a:moveTo>
                  <a:pt x="61" y="0"/>
                </a:moveTo>
                <a:cubicBezTo>
                  <a:pt x="61" y="0"/>
                  <a:pt x="35" y="0"/>
                  <a:pt x="25" y="0"/>
                </a:cubicBezTo>
                <a:cubicBezTo>
                  <a:pt x="15" y="0"/>
                  <a:pt x="6" y="4"/>
                  <a:pt x="0" y="11"/>
                </a:cubicBezTo>
                <a:cubicBezTo>
                  <a:pt x="0" y="48"/>
                  <a:pt x="0" y="48"/>
                  <a:pt x="0" y="48"/>
                </a:cubicBezTo>
                <a:cubicBezTo>
                  <a:pt x="4" y="52"/>
                  <a:pt x="11" y="55"/>
                  <a:pt x="19" y="55"/>
                </a:cubicBezTo>
                <a:cubicBezTo>
                  <a:pt x="20" y="55"/>
                  <a:pt x="21" y="55"/>
                  <a:pt x="23" y="55"/>
                </a:cubicBezTo>
                <a:cubicBezTo>
                  <a:pt x="21" y="57"/>
                  <a:pt x="21" y="59"/>
                  <a:pt x="21" y="62"/>
                </a:cubicBezTo>
                <a:cubicBezTo>
                  <a:pt x="21" y="66"/>
                  <a:pt x="23" y="69"/>
                  <a:pt x="26" y="71"/>
                </a:cubicBezTo>
                <a:cubicBezTo>
                  <a:pt x="24" y="71"/>
                  <a:pt x="22" y="71"/>
                  <a:pt x="19" y="71"/>
                </a:cubicBezTo>
                <a:cubicBezTo>
                  <a:pt x="12" y="71"/>
                  <a:pt x="5" y="73"/>
                  <a:pt x="0" y="76"/>
                </a:cubicBezTo>
                <a:cubicBezTo>
                  <a:pt x="0" y="84"/>
                  <a:pt x="0" y="84"/>
                  <a:pt x="0" y="84"/>
                </a:cubicBezTo>
                <a:cubicBezTo>
                  <a:pt x="0" y="85"/>
                  <a:pt x="0" y="86"/>
                  <a:pt x="0" y="87"/>
                </a:cubicBezTo>
                <a:cubicBezTo>
                  <a:pt x="4" y="80"/>
                  <a:pt x="13" y="76"/>
                  <a:pt x="24" y="76"/>
                </a:cubicBezTo>
                <a:cubicBezTo>
                  <a:pt x="24" y="76"/>
                  <a:pt x="24" y="76"/>
                  <a:pt x="24" y="76"/>
                </a:cubicBezTo>
                <a:cubicBezTo>
                  <a:pt x="27" y="76"/>
                  <a:pt x="31" y="76"/>
                  <a:pt x="33" y="77"/>
                </a:cubicBezTo>
                <a:cubicBezTo>
                  <a:pt x="41" y="83"/>
                  <a:pt x="48" y="86"/>
                  <a:pt x="49" y="92"/>
                </a:cubicBezTo>
                <a:cubicBezTo>
                  <a:pt x="49" y="93"/>
                  <a:pt x="50" y="95"/>
                  <a:pt x="50" y="96"/>
                </a:cubicBezTo>
                <a:cubicBezTo>
                  <a:pt x="50" y="96"/>
                  <a:pt x="50" y="97"/>
                  <a:pt x="50" y="97"/>
                </a:cubicBezTo>
                <a:cubicBezTo>
                  <a:pt x="60" y="97"/>
                  <a:pt x="60" y="97"/>
                  <a:pt x="60" y="97"/>
                </a:cubicBezTo>
                <a:cubicBezTo>
                  <a:pt x="61" y="96"/>
                  <a:pt x="61" y="95"/>
                  <a:pt x="61" y="94"/>
                </a:cubicBezTo>
                <a:cubicBezTo>
                  <a:pt x="61" y="84"/>
                  <a:pt x="58" y="78"/>
                  <a:pt x="47" y="69"/>
                </a:cubicBezTo>
                <a:cubicBezTo>
                  <a:pt x="43" y="67"/>
                  <a:pt x="36" y="62"/>
                  <a:pt x="36" y="58"/>
                </a:cubicBezTo>
                <a:cubicBezTo>
                  <a:pt x="36" y="54"/>
                  <a:pt x="37" y="52"/>
                  <a:pt x="43" y="48"/>
                </a:cubicBezTo>
                <a:cubicBezTo>
                  <a:pt x="50" y="43"/>
                  <a:pt x="54" y="36"/>
                  <a:pt x="54" y="29"/>
                </a:cubicBezTo>
                <a:cubicBezTo>
                  <a:pt x="54" y="20"/>
                  <a:pt x="50" y="12"/>
                  <a:pt x="44" y="8"/>
                </a:cubicBezTo>
                <a:cubicBezTo>
                  <a:pt x="53" y="8"/>
                  <a:pt x="53" y="8"/>
                  <a:pt x="53" y="8"/>
                </a:cubicBezTo>
                <a:cubicBezTo>
                  <a:pt x="61" y="0"/>
                  <a:pt x="61" y="0"/>
                  <a:pt x="61" y="0"/>
                </a:cubicBezTo>
              </a:path>
            </a:pathLst>
          </a:custGeom>
          <a:solidFill>
            <a:srgbClr val="FE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90">
            <a:extLst>
              <a:ext uri="{FF2B5EF4-FFF2-40B4-BE49-F238E27FC236}">
                <a16:creationId xmlns:a16="http://schemas.microsoft.com/office/drawing/2014/main" id="{159B58CB-5378-45C1-B32D-FE866C777E1B}"/>
              </a:ext>
            </a:extLst>
          </p:cNvPr>
          <p:cNvSpPr>
            <a:spLocks/>
          </p:cNvSpPr>
          <p:nvPr userDrawn="1"/>
        </p:nvSpPr>
        <p:spPr bwMode="auto">
          <a:xfrm>
            <a:off x="1869124" y="5072203"/>
            <a:ext cx="167217" cy="309033"/>
          </a:xfrm>
          <a:custGeom>
            <a:avLst/>
            <a:gdLst>
              <a:gd name="T0" fmla="*/ 0 w 64"/>
              <a:gd name="T1" fmla="*/ 64 h 119"/>
              <a:gd name="T2" fmla="*/ 0 w 64"/>
              <a:gd name="T3" fmla="*/ 40 h 119"/>
              <a:gd name="T4" fmla="*/ 18 w 64"/>
              <a:gd name="T5" fmla="*/ 40 h 119"/>
              <a:gd name="T6" fmla="*/ 18 w 64"/>
              <a:gd name="T7" fmla="*/ 31 h 119"/>
              <a:gd name="T8" fmla="*/ 45 w 64"/>
              <a:gd name="T9" fmla="*/ 0 h 119"/>
              <a:gd name="T10" fmla="*/ 64 w 64"/>
              <a:gd name="T11" fmla="*/ 0 h 119"/>
              <a:gd name="T12" fmla="*/ 64 w 64"/>
              <a:gd name="T13" fmla="*/ 24 h 119"/>
              <a:gd name="T14" fmla="*/ 45 w 64"/>
              <a:gd name="T15" fmla="*/ 24 h 119"/>
              <a:gd name="T16" fmla="*/ 40 w 64"/>
              <a:gd name="T17" fmla="*/ 30 h 119"/>
              <a:gd name="T18" fmla="*/ 40 w 64"/>
              <a:gd name="T19" fmla="*/ 40 h 119"/>
              <a:gd name="T20" fmla="*/ 64 w 64"/>
              <a:gd name="T21" fmla="*/ 40 h 119"/>
              <a:gd name="T22" fmla="*/ 64 w 64"/>
              <a:gd name="T23" fmla="*/ 64 h 119"/>
              <a:gd name="T24" fmla="*/ 40 w 64"/>
              <a:gd name="T25" fmla="*/ 64 h 119"/>
              <a:gd name="T26" fmla="*/ 40 w 64"/>
              <a:gd name="T27" fmla="*/ 119 h 119"/>
              <a:gd name="T28" fmla="*/ 18 w 64"/>
              <a:gd name="T29" fmla="*/ 119 h 119"/>
              <a:gd name="T30" fmla="*/ 18 w 64"/>
              <a:gd name="T31" fmla="*/ 64 h 119"/>
              <a:gd name="T32" fmla="*/ 0 w 64"/>
              <a:gd name="T33"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9">
                <a:moveTo>
                  <a:pt x="0" y="64"/>
                </a:moveTo>
                <a:cubicBezTo>
                  <a:pt x="0" y="40"/>
                  <a:pt x="0" y="40"/>
                  <a:pt x="0" y="40"/>
                </a:cubicBezTo>
                <a:cubicBezTo>
                  <a:pt x="18" y="40"/>
                  <a:pt x="18" y="40"/>
                  <a:pt x="18" y="40"/>
                </a:cubicBezTo>
                <a:cubicBezTo>
                  <a:pt x="18" y="31"/>
                  <a:pt x="18" y="31"/>
                  <a:pt x="18" y="31"/>
                </a:cubicBezTo>
                <a:cubicBezTo>
                  <a:pt x="18" y="14"/>
                  <a:pt x="30" y="0"/>
                  <a:pt x="45" y="0"/>
                </a:cubicBezTo>
                <a:cubicBezTo>
                  <a:pt x="64" y="0"/>
                  <a:pt x="64" y="0"/>
                  <a:pt x="64" y="0"/>
                </a:cubicBezTo>
                <a:cubicBezTo>
                  <a:pt x="64" y="24"/>
                  <a:pt x="64" y="24"/>
                  <a:pt x="64" y="24"/>
                </a:cubicBezTo>
                <a:cubicBezTo>
                  <a:pt x="45" y="24"/>
                  <a:pt x="45" y="24"/>
                  <a:pt x="45" y="24"/>
                </a:cubicBezTo>
                <a:cubicBezTo>
                  <a:pt x="43" y="24"/>
                  <a:pt x="40" y="26"/>
                  <a:pt x="40" y="30"/>
                </a:cubicBezTo>
                <a:cubicBezTo>
                  <a:pt x="40" y="40"/>
                  <a:pt x="40" y="40"/>
                  <a:pt x="40" y="40"/>
                </a:cubicBezTo>
                <a:cubicBezTo>
                  <a:pt x="64" y="40"/>
                  <a:pt x="64" y="40"/>
                  <a:pt x="64" y="40"/>
                </a:cubicBezTo>
                <a:cubicBezTo>
                  <a:pt x="64" y="64"/>
                  <a:pt x="64" y="64"/>
                  <a:pt x="64" y="64"/>
                </a:cubicBezTo>
                <a:cubicBezTo>
                  <a:pt x="40" y="64"/>
                  <a:pt x="40" y="64"/>
                  <a:pt x="40" y="64"/>
                </a:cubicBezTo>
                <a:cubicBezTo>
                  <a:pt x="40" y="119"/>
                  <a:pt x="40" y="119"/>
                  <a:pt x="40" y="119"/>
                </a:cubicBezTo>
                <a:cubicBezTo>
                  <a:pt x="18" y="119"/>
                  <a:pt x="18" y="119"/>
                  <a:pt x="18" y="119"/>
                </a:cubicBezTo>
                <a:cubicBezTo>
                  <a:pt x="18" y="64"/>
                  <a:pt x="18" y="64"/>
                  <a:pt x="18" y="64"/>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nvGrpSpPr>
          <p:cNvPr id="25" name="Group 24">
            <a:extLst>
              <a:ext uri="{FF2B5EF4-FFF2-40B4-BE49-F238E27FC236}">
                <a16:creationId xmlns:a16="http://schemas.microsoft.com/office/drawing/2014/main" id="{2B7C841D-3CA7-4BD3-AD6E-EAC0D8ABD457}"/>
              </a:ext>
            </a:extLst>
          </p:cNvPr>
          <p:cNvGrpSpPr/>
          <p:nvPr userDrawn="1"/>
        </p:nvGrpSpPr>
        <p:grpSpPr>
          <a:xfrm>
            <a:off x="8603968" y="4964252"/>
            <a:ext cx="547462" cy="545244"/>
            <a:chOff x="2809875" y="2679700"/>
            <a:chExt cx="392113" cy="390525"/>
          </a:xfrm>
        </p:grpSpPr>
        <p:sp>
          <p:nvSpPr>
            <p:cNvPr id="26" name="Oval 70">
              <a:extLst>
                <a:ext uri="{FF2B5EF4-FFF2-40B4-BE49-F238E27FC236}">
                  <a16:creationId xmlns:a16="http://schemas.microsoft.com/office/drawing/2014/main" id="{AFEE6EC3-87CB-4F9C-A213-87F66295C0CB}"/>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7" name="Freeform 71">
              <a:extLst>
                <a:ext uri="{FF2B5EF4-FFF2-40B4-BE49-F238E27FC236}">
                  <a16:creationId xmlns:a16="http://schemas.microsoft.com/office/drawing/2014/main" id="{8B86EE28-D8D7-4EFC-9DE3-85850CC04D6B}"/>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8" name="Group 27">
            <a:extLst>
              <a:ext uri="{FF2B5EF4-FFF2-40B4-BE49-F238E27FC236}">
                <a16:creationId xmlns:a16="http://schemas.microsoft.com/office/drawing/2014/main" id="{7B123F5E-7710-4DBB-BD5D-A997FD2F27BC}"/>
              </a:ext>
            </a:extLst>
          </p:cNvPr>
          <p:cNvGrpSpPr/>
          <p:nvPr userDrawn="1"/>
        </p:nvGrpSpPr>
        <p:grpSpPr>
          <a:xfrm>
            <a:off x="1710279" y="4964252"/>
            <a:ext cx="529501" cy="529501"/>
            <a:chOff x="4378325" y="2157413"/>
            <a:chExt cx="392113" cy="392113"/>
          </a:xfrm>
        </p:grpSpPr>
        <p:sp>
          <p:nvSpPr>
            <p:cNvPr id="29" name="Oval 113">
              <a:extLst>
                <a:ext uri="{FF2B5EF4-FFF2-40B4-BE49-F238E27FC236}">
                  <a16:creationId xmlns:a16="http://schemas.microsoft.com/office/drawing/2014/main" id="{0E8551F7-3BC6-4C2B-893F-8C1ADA04D093}"/>
                </a:ext>
              </a:extLst>
            </p:cNvPr>
            <p:cNvSpPr>
              <a:spLocks noChangeArrowheads="1"/>
            </p:cNvSpPr>
            <p:nvPr/>
          </p:nvSpPr>
          <p:spPr bwMode="auto">
            <a:xfrm>
              <a:off x="4378325" y="2157413"/>
              <a:ext cx="392113" cy="392113"/>
            </a:xfrm>
            <a:prstGeom prst="ellipse">
              <a:avLst/>
            </a:prstGeom>
            <a:solidFill>
              <a:srgbClr val="2D2D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4">
              <a:extLst>
                <a:ext uri="{FF2B5EF4-FFF2-40B4-BE49-F238E27FC236}">
                  <a16:creationId xmlns:a16="http://schemas.microsoft.com/office/drawing/2014/main" id="{6AC816F8-FEA1-4304-A471-B01DFC8D1930}"/>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 Placeholder 2">
            <a:extLst>
              <a:ext uri="{FF2B5EF4-FFF2-40B4-BE49-F238E27FC236}">
                <a16:creationId xmlns:a16="http://schemas.microsoft.com/office/drawing/2014/main" id="{9882E4CB-3C4E-4BCE-ACAE-54334DBA4DFF}"/>
              </a:ext>
            </a:extLst>
          </p:cNvPr>
          <p:cNvSpPr>
            <a:spLocks noGrp="1"/>
          </p:cNvSpPr>
          <p:nvPr>
            <p:ph type="body" sz="quarter" idx="10" hasCustomPrompt="1"/>
          </p:nvPr>
        </p:nvSpPr>
        <p:spPr>
          <a:xfrm>
            <a:off x="2304513" y="5102779"/>
            <a:ext cx="2355850" cy="268190"/>
          </a:xfrm>
          <a:prstGeom prst="rect">
            <a:avLst/>
          </a:prstGeom>
        </p:spPr>
        <p:txBody>
          <a:bodyPr/>
          <a:lstStyle>
            <a:lvl1pPr marL="0" indent="0">
              <a:buNone/>
              <a:defRPr sz="1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Nome</a:t>
            </a:r>
          </a:p>
        </p:txBody>
      </p:sp>
      <p:sp>
        <p:nvSpPr>
          <p:cNvPr id="32" name="Text Placeholder 2">
            <a:extLst>
              <a:ext uri="{FF2B5EF4-FFF2-40B4-BE49-F238E27FC236}">
                <a16:creationId xmlns:a16="http://schemas.microsoft.com/office/drawing/2014/main" id="{3BF3C3BA-94CE-43A7-AE2A-B117C782E022}"/>
              </a:ext>
            </a:extLst>
          </p:cNvPr>
          <p:cNvSpPr>
            <a:spLocks noGrp="1"/>
          </p:cNvSpPr>
          <p:nvPr>
            <p:ph type="body" sz="quarter" idx="11" hasCustomPrompt="1"/>
          </p:nvPr>
        </p:nvSpPr>
        <p:spPr>
          <a:xfrm>
            <a:off x="5791309" y="5102779"/>
            <a:ext cx="2355850" cy="268190"/>
          </a:xfrm>
          <a:prstGeom prst="rect">
            <a:avLst/>
          </a:prstGeom>
        </p:spPr>
        <p:txBody>
          <a:bodyPr/>
          <a:lstStyle>
            <a:lvl1pPr marL="0" indent="0">
              <a:buNone/>
              <a:defRPr sz="1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Nome</a:t>
            </a:r>
          </a:p>
        </p:txBody>
      </p:sp>
      <p:sp>
        <p:nvSpPr>
          <p:cNvPr id="33" name="Text Placeholder 2">
            <a:extLst>
              <a:ext uri="{FF2B5EF4-FFF2-40B4-BE49-F238E27FC236}">
                <a16:creationId xmlns:a16="http://schemas.microsoft.com/office/drawing/2014/main" id="{A6394F84-4F74-4948-8A4E-2237225EB5E8}"/>
              </a:ext>
            </a:extLst>
          </p:cNvPr>
          <p:cNvSpPr>
            <a:spLocks noGrp="1"/>
          </p:cNvSpPr>
          <p:nvPr>
            <p:ph type="body" sz="quarter" idx="12" hasCustomPrompt="1"/>
          </p:nvPr>
        </p:nvSpPr>
        <p:spPr>
          <a:xfrm>
            <a:off x="9303796" y="5078185"/>
            <a:ext cx="2355850" cy="268190"/>
          </a:xfrm>
          <a:prstGeom prst="rect">
            <a:avLst/>
          </a:prstGeom>
        </p:spPr>
        <p:txBody>
          <a:bodyPr/>
          <a:lstStyle>
            <a:lvl1pPr marL="0" indent="0">
              <a:buNone/>
              <a:defRPr sz="1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Nome</a:t>
            </a:r>
          </a:p>
        </p:txBody>
      </p:sp>
    </p:spTree>
    <p:extLst>
      <p:ext uri="{BB962C8B-B14F-4D97-AF65-F5344CB8AC3E}">
        <p14:creationId xmlns:p14="http://schemas.microsoft.com/office/powerpoint/2010/main" val="2558272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zion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D20722D-C386-48A8-832E-BEFB7E163D87}"/>
              </a:ext>
            </a:extLst>
          </p:cNvPr>
          <p:cNvSpPr/>
          <p:nvPr userDrawn="1"/>
        </p:nvSpPr>
        <p:spPr>
          <a:xfrm>
            <a:off x="867163" y="2544722"/>
            <a:ext cx="2660924" cy="3261924"/>
          </a:xfrm>
          <a:prstGeom prst="rect">
            <a:avLst/>
          </a:prstGeom>
          <a:solidFill>
            <a:schemeClr val="bg2"/>
          </a:solidFill>
          <a:ln>
            <a:noFill/>
          </a:ln>
          <a:effectLst>
            <a:outerShdw blurRad="381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414015E1-3C59-48D8-9F16-694625A374B3}"/>
              </a:ext>
            </a:extLst>
          </p:cNvPr>
          <p:cNvGrpSpPr/>
          <p:nvPr userDrawn="1"/>
        </p:nvGrpSpPr>
        <p:grpSpPr>
          <a:xfrm>
            <a:off x="5052977" y="2037809"/>
            <a:ext cx="1009948" cy="1009948"/>
            <a:chOff x="3328988" y="3201988"/>
            <a:chExt cx="392113" cy="392113"/>
          </a:xfrm>
        </p:grpSpPr>
        <p:sp>
          <p:nvSpPr>
            <p:cNvPr id="36" name="Oval 46">
              <a:extLst>
                <a:ext uri="{FF2B5EF4-FFF2-40B4-BE49-F238E27FC236}">
                  <a16:creationId xmlns:a16="http://schemas.microsoft.com/office/drawing/2014/main" id="{048D2759-9DB6-4951-955A-B50F27360213}"/>
                </a:ext>
              </a:extLst>
            </p:cNvPr>
            <p:cNvSpPr>
              <a:spLocks noChangeArrowheads="1"/>
            </p:cNvSpPr>
            <p:nvPr/>
          </p:nvSpPr>
          <p:spPr bwMode="auto">
            <a:xfrm>
              <a:off x="3328988" y="3201988"/>
              <a:ext cx="392113" cy="392113"/>
            </a:xfrm>
            <a:prstGeom prst="ellipse">
              <a:avLst/>
            </a:prstGeom>
            <a:solidFill>
              <a:srgbClr val="1AB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47">
              <a:extLst>
                <a:ext uri="{FF2B5EF4-FFF2-40B4-BE49-F238E27FC236}">
                  <a16:creationId xmlns:a16="http://schemas.microsoft.com/office/drawing/2014/main" id="{F51B14D2-E4FA-43E9-AC7F-5C73F9C26957}"/>
                </a:ext>
              </a:extLst>
            </p:cNvPr>
            <p:cNvSpPr>
              <a:spLocks/>
            </p:cNvSpPr>
            <p:nvPr/>
          </p:nvSpPr>
          <p:spPr bwMode="auto">
            <a:xfrm>
              <a:off x="3427413" y="3317875"/>
              <a:ext cx="196850" cy="15875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8" name="Group 37">
            <a:extLst>
              <a:ext uri="{FF2B5EF4-FFF2-40B4-BE49-F238E27FC236}">
                <a16:creationId xmlns:a16="http://schemas.microsoft.com/office/drawing/2014/main" id="{62D83D4F-8900-43B3-8C7A-527AA24273E3}"/>
              </a:ext>
            </a:extLst>
          </p:cNvPr>
          <p:cNvGrpSpPr/>
          <p:nvPr userDrawn="1"/>
        </p:nvGrpSpPr>
        <p:grpSpPr>
          <a:xfrm>
            <a:off x="5052977" y="5389933"/>
            <a:ext cx="1009948" cy="1005857"/>
            <a:chOff x="2809875" y="2679700"/>
            <a:chExt cx="392113" cy="390525"/>
          </a:xfrm>
        </p:grpSpPr>
        <p:sp>
          <p:nvSpPr>
            <p:cNvPr id="39" name="Oval 70">
              <a:extLst>
                <a:ext uri="{FF2B5EF4-FFF2-40B4-BE49-F238E27FC236}">
                  <a16:creationId xmlns:a16="http://schemas.microsoft.com/office/drawing/2014/main" id="{82844D25-9F70-4E6A-AE9D-D6BF2BAF4055}"/>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40" name="Freeform 71">
              <a:extLst>
                <a:ext uri="{FF2B5EF4-FFF2-40B4-BE49-F238E27FC236}">
                  <a16:creationId xmlns:a16="http://schemas.microsoft.com/office/drawing/2014/main" id="{D371B08C-40B0-4F03-87D5-A98B65938C55}"/>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41" name="Oval 46">
            <a:extLst>
              <a:ext uri="{FF2B5EF4-FFF2-40B4-BE49-F238E27FC236}">
                <a16:creationId xmlns:a16="http://schemas.microsoft.com/office/drawing/2014/main" id="{3186A8C4-65A2-4797-8EBF-56B0404E3D95}"/>
              </a:ext>
            </a:extLst>
          </p:cNvPr>
          <p:cNvSpPr>
            <a:spLocks noChangeArrowheads="1"/>
          </p:cNvSpPr>
          <p:nvPr userDrawn="1"/>
        </p:nvSpPr>
        <p:spPr bwMode="auto">
          <a:xfrm>
            <a:off x="5052977" y="3713871"/>
            <a:ext cx="1009948" cy="1009948"/>
          </a:xfrm>
          <a:prstGeom prst="ellipse">
            <a:avLst/>
          </a:prstGeom>
          <a:solidFill>
            <a:srgbClr val="2D2D37"/>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42" name="Oval 46">
            <a:extLst>
              <a:ext uri="{FF2B5EF4-FFF2-40B4-BE49-F238E27FC236}">
                <a16:creationId xmlns:a16="http://schemas.microsoft.com/office/drawing/2014/main" id="{D7584215-21B6-4AD4-93FD-178379FAF38C}"/>
              </a:ext>
            </a:extLst>
          </p:cNvPr>
          <p:cNvSpPr>
            <a:spLocks noChangeArrowheads="1"/>
          </p:cNvSpPr>
          <p:nvPr userDrawn="1"/>
        </p:nvSpPr>
        <p:spPr bwMode="auto">
          <a:xfrm>
            <a:off x="5291837" y="3950350"/>
            <a:ext cx="539352" cy="539352"/>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nvGrpSpPr>
          <p:cNvPr id="43" name="Group 42">
            <a:extLst>
              <a:ext uri="{FF2B5EF4-FFF2-40B4-BE49-F238E27FC236}">
                <a16:creationId xmlns:a16="http://schemas.microsoft.com/office/drawing/2014/main" id="{36D0D5EA-0FC2-4816-9DD6-5026B7C3476B}"/>
              </a:ext>
            </a:extLst>
          </p:cNvPr>
          <p:cNvGrpSpPr/>
          <p:nvPr userDrawn="1"/>
        </p:nvGrpSpPr>
        <p:grpSpPr>
          <a:xfrm>
            <a:off x="5179795" y="3833086"/>
            <a:ext cx="763436" cy="763436"/>
            <a:chOff x="4378325" y="2157413"/>
            <a:chExt cx="392113" cy="392113"/>
          </a:xfrm>
        </p:grpSpPr>
        <p:sp>
          <p:nvSpPr>
            <p:cNvPr id="44" name="Oval 113">
              <a:extLst>
                <a:ext uri="{FF2B5EF4-FFF2-40B4-BE49-F238E27FC236}">
                  <a16:creationId xmlns:a16="http://schemas.microsoft.com/office/drawing/2014/main" id="{20D301FE-1CA5-40FC-8D32-D0F552770DC4}"/>
                </a:ext>
              </a:extLst>
            </p:cNvPr>
            <p:cNvSpPr>
              <a:spLocks noChangeArrowheads="1"/>
            </p:cNvSpPr>
            <p:nvPr/>
          </p:nvSpPr>
          <p:spPr bwMode="auto">
            <a:xfrm>
              <a:off x="4378325" y="2157413"/>
              <a:ext cx="392113" cy="392113"/>
            </a:xfrm>
            <a:prstGeom prst="ellipse">
              <a:avLst/>
            </a:prstGeom>
            <a:solidFill>
              <a:srgbClr val="2D2D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631AB385-759B-4A7C-9CED-7F6A2EBD6F9A}"/>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Title 1">
            <a:extLst>
              <a:ext uri="{FF2B5EF4-FFF2-40B4-BE49-F238E27FC236}">
                <a16:creationId xmlns:a16="http://schemas.microsoft.com/office/drawing/2014/main" id="{D31A81DB-738A-45AD-B996-2339829D9BB3}"/>
              </a:ext>
            </a:extLst>
          </p:cNvPr>
          <p:cNvSpPr>
            <a:spLocks noGrp="1"/>
          </p:cNvSpPr>
          <p:nvPr>
            <p:ph type="title" hasCustomPrompt="1"/>
          </p:nvPr>
        </p:nvSpPr>
        <p:spPr>
          <a:xfrm>
            <a:off x="526941" y="174757"/>
            <a:ext cx="11230421" cy="431020"/>
          </a:xfrm>
          <a:prstGeom prst="rect">
            <a:avLst/>
          </a:prstGeom>
        </p:spPr>
        <p:txBody>
          <a:bodyPr/>
          <a:lstStyle>
            <a:lvl1pPr algn="l">
              <a:defRPr sz="2400" b="0" i="0">
                <a:solidFill>
                  <a:schemeClr val="bg1"/>
                </a:solidFill>
                <a:latin typeface="Myanmar Text" panose="020B0502040204020203" pitchFamily="34" charset="0"/>
                <a:ea typeface="Myanmar Text" panose="020B0502040204020203" pitchFamily="34" charset="0"/>
                <a:cs typeface="Myanmar Text" panose="020B0502040204020203" pitchFamily="34" charset="0"/>
              </a:defRPr>
            </a:lvl1pPr>
          </a:lstStyle>
          <a:p>
            <a:r>
              <a:rPr lang="en-US" dirty="0" err="1"/>
              <a:t>Presentazione</a:t>
            </a:r>
            <a:endParaRPr lang="en-US" dirty="0"/>
          </a:p>
        </p:txBody>
      </p:sp>
      <p:sp>
        <p:nvSpPr>
          <p:cNvPr id="47" name="Text Placeholder 2">
            <a:extLst>
              <a:ext uri="{FF2B5EF4-FFF2-40B4-BE49-F238E27FC236}">
                <a16:creationId xmlns:a16="http://schemas.microsoft.com/office/drawing/2014/main" id="{6A98F187-8B28-4BB4-94DA-1BF2E1A3E02F}"/>
              </a:ext>
            </a:extLst>
          </p:cNvPr>
          <p:cNvSpPr>
            <a:spLocks noGrp="1"/>
          </p:cNvSpPr>
          <p:nvPr>
            <p:ph type="body" sz="quarter" idx="10" hasCustomPrompt="1"/>
          </p:nvPr>
        </p:nvSpPr>
        <p:spPr>
          <a:xfrm>
            <a:off x="6427474" y="2325226"/>
            <a:ext cx="3877110" cy="431020"/>
          </a:xfrm>
          <a:prstGeom prst="rect">
            <a:avLst/>
          </a:prstGeom>
        </p:spPr>
        <p:txBody>
          <a:bodyPr/>
          <a:lstStyle>
            <a:lvl1pPr marL="0" indent="0">
              <a:buNone/>
              <a:defRPr sz="2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Nome</a:t>
            </a:r>
          </a:p>
        </p:txBody>
      </p:sp>
      <p:sp>
        <p:nvSpPr>
          <p:cNvPr id="48" name="Text Placeholder 2">
            <a:extLst>
              <a:ext uri="{FF2B5EF4-FFF2-40B4-BE49-F238E27FC236}">
                <a16:creationId xmlns:a16="http://schemas.microsoft.com/office/drawing/2014/main" id="{11FA7DC9-356B-4588-9414-01D1849CBF96}"/>
              </a:ext>
            </a:extLst>
          </p:cNvPr>
          <p:cNvSpPr>
            <a:spLocks noGrp="1"/>
          </p:cNvSpPr>
          <p:nvPr>
            <p:ph type="body" sz="quarter" idx="11" hasCustomPrompt="1"/>
          </p:nvPr>
        </p:nvSpPr>
        <p:spPr>
          <a:xfrm>
            <a:off x="6427474" y="4014050"/>
            <a:ext cx="3877110" cy="431020"/>
          </a:xfrm>
          <a:prstGeom prst="rect">
            <a:avLst/>
          </a:prstGeom>
        </p:spPr>
        <p:txBody>
          <a:bodyPr/>
          <a:lstStyle>
            <a:lvl1pPr marL="0" indent="0">
              <a:buNone/>
              <a:defRPr sz="2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Nome</a:t>
            </a:r>
          </a:p>
        </p:txBody>
      </p:sp>
      <p:sp>
        <p:nvSpPr>
          <p:cNvPr id="49" name="Text Placeholder 2">
            <a:extLst>
              <a:ext uri="{FF2B5EF4-FFF2-40B4-BE49-F238E27FC236}">
                <a16:creationId xmlns:a16="http://schemas.microsoft.com/office/drawing/2014/main" id="{D6C3908C-2182-4F4B-83D0-398CD98089D0}"/>
              </a:ext>
            </a:extLst>
          </p:cNvPr>
          <p:cNvSpPr>
            <a:spLocks noGrp="1"/>
          </p:cNvSpPr>
          <p:nvPr>
            <p:ph type="body" sz="quarter" idx="12" hasCustomPrompt="1"/>
          </p:nvPr>
        </p:nvSpPr>
        <p:spPr>
          <a:xfrm>
            <a:off x="6427474" y="5591136"/>
            <a:ext cx="3877110" cy="431020"/>
          </a:xfrm>
          <a:prstGeom prst="rect">
            <a:avLst/>
          </a:prstGeom>
        </p:spPr>
        <p:txBody>
          <a:bodyPr/>
          <a:lstStyle>
            <a:lvl1pPr marL="0" indent="0">
              <a:buNone/>
              <a:defRPr sz="2800">
                <a:latin typeface="Myanmar Text" panose="020B0502040204020203" pitchFamily="34" charset="0"/>
                <a:cs typeface="Myanmar Text" panose="020B0502040204020203" pitchFamily="34" charset="0"/>
              </a:defRPr>
            </a:lvl1pPr>
            <a:lvl2pPr marL="457200" indent="0">
              <a:buNone/>
              <a:defRPr sz="1600">
                <a:latin typeface="Myanmar Text" panose="020B0502040204020203" pitchFamily="34" charset="0"/>
                <a:cs typeface="Myanmar Text" panose="020B0502040204020203" pitchFamily="34" charset="0"/>
              </a:defRPr>
            </a:lvl2pPr>
            <a:lvl3pPr marL="914400" indent="0">
              <a:buNone/>
              <a:defRPr sz="1600">
                <a:latin typeface="Myanmar Text" panose="020B0502040204020203" pitchFamily="34" charset="0"/>
                <a:cs typeface="Myanmar Text" panose="020B0502040204020203" pitchFamily="34" charset="0"/>
              </a:defRPr>
            </a:lvl3pPr>
            <a:lvl4pPr marL="1371600" indent="0">
              <a:buNone/>
              <a:defRPr sz="1600">
                <a:latin typeface="Myanmar Text" panose="020B0502040204020203" pitchFamily="34" charset="0"/>
                <a:cs typeface="Myanmar Text" panose="020B0502040204020203" pitchFamily="34" charset="0"/>
              </a:defRPr>
            </a:lvl4pPr>
            <a:lvl5pPr marL="1828800" indent="0">
              <a:buNone/>
              <a:defRPr sz="1600">
                <a:latin typeface="Myanmar Text" panose="020B0502040204020203" pitchFamily="34" charset="0"/>
                <a:cs typeface="Myanmar Text" panose="020B0502040204020203" pitchFamily="34" charset="0"/>
              </a:defRPr>
            </a:lvl5pPr>
          </a:lstStyle>
          <a:p>
            <a:pPr lvl="0"/>
            <a:r>
              <a:rPr lang="en-US" dirty="0"/>
              <a:t>Nome</a:t>
            </a:r>
          </a:p>
        </p:txBody>
      </p:sp>
      <p:sp>
        <p:nvSpPr>
          <p:cNvPr id="50" name="Text Placeholder 2">
            <a:extLst>
              <a:ext uri="{FF2B5EF4-FFF2-40B4-BE49-F238E27FC236}">
                <a16:creationId xmlns:a16="http://schemas.microsoft.com/office/drawing/2014/main" id="{D0164C68-E787-4C76-AAE7-5FC22C910C56}"/>
              </a:ext>
            </a:extLst>
          </p:cNvPr>
          <p:cNvSpPr>
            <a:spLocks noGrp="1"/>
          </p:cNvSpPr>
          <p:nvPr>
            <p:ph type="body" sz="quarter" idx="13" hasCustomPrompt="1"/>
          </p:nvPr>
        </p:nvSpPr>
        <p:spPr>
          <a:xfrm>
            <a:off x="857250" y="5153025"/>
            <a:ext cx="2670175" cy="654050"/>
          </a:xfrm>
          <a:prstGeom prst="rect">
            <a:avLst/>
          </a:prstGeom>
          <a:solidFill>
            <a:schemeClr val="bg1"/>
          </a:solidFill>
        </p:spPr>
        <p:txBody>
          <a:bodyPr anchor="ctr"/>
          <a:lstStyle>
            <a:lvl1pPr marL="0" indent="0" algn="ctr">
              <a:buNone/>
              <a:defRPr sz="1600">
                <a:latin typeface="Myanmar Text" panose="020B0502040204020203" pitchFamily="34" charset="0"/>
                <a:cs typeface="Myanmar Text" panose="020B0502040204020203" pitchFamily="34" charset="0"/>
              </a:defRPr>
            </a:lvl1pPr>
            <a:lvl2pPr marL="457200" indent="0">
              <a:buNone/>
              <a:defRPr sz="1400">
                <a:latin typeface="Myanmar Text" panose="020B0502040204020203" pitchFamily="34" charset="0"/>
                <a:cs typeface="Myanmar Text" panose="020B0502040204020203" pitchFamily="34" charset="0"/>
              </a:defRPr>
            </a:lvl2pPr>
            <a:lvl3pPr marL="914400" indent="0">
              <a:buNone/>
              <a:defRPr sz="1400">
                <a:latin typeface="Myanmar Text" panose="020B0502040204020203" pitchFamily="34" charset="0"/>
                <a:cs typeface="Myanmar Text" panose="020B0502040204020203" pitchFamily="34" charset="0"/>
              </a:defRPr>
            </a:lvl3pPr>
            <a:lvl4pPr marL="1371600" indent="0">
              <a:buNone/>
              <a:defRPr sz="1400">
                <a:latin typeface="Myanmar Text" panose="020B0502040204020203" pitchFamily="34" charset="0"/>
                <a:cs typeface="Myanmar Text" panose="020B0502040204020203" pitchFamily="34" charset="0"/>
              </a:defRPr>
            </a:lvl4pPr>
            <a:lvl5pPr marL="1828800" indent="0">
              <a:buNone/>
              <a:defRPr sz="1400">
                <a:latin typeface="Myanmar Text" panose="020B0502040204020203" pitchFamily="34" charset="0"/>
                <a:cs typeface="Myanmar Text" panose="020B0502040204020203" pitchFamily="34" charset="0"/>
              </a:defRPr>
            </a:lvl5pPr>
          </a:lstStyle>
          <a:p>
            <a:pPr lvl="0"/>
            <a:r>
              <a:rPr lang="en-US" dirty="0"/>
              <a:t>NOME COGNOME</a:t>
            </a:r>
          </a:p>
        </p:txBody>
      </p:sp>
    </p:spTree>
    <p:extLst>
      <p:ext uri="{BB962C8B-B14F-4D97-AF65-F5344CB8AC3E}">
        <p14:creationId xmlns:p14="http://schemas.microsoft.com/office/powerpoint/2010/main" val="407964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C59F-9B86-4FA0-A9C2-8F1D124E242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FA19770-7324-48F6-821F-A18BF9257D62}"/>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FB6FAE9-028F-4128-8367-446DEDF2368E}"/>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419942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B1A1-66B7-4D66-9D22-09E27B4FF7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BC2E4-022A-4324-B165-B121976FB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A87199-ADEC-4B51-BBCD-5A9B00678BF8}"/>
              </a:ext>
            </a:extLst>
          </p:cNvPr>
          <p:cNvSpPr>
            <a:spLocks noGrp="1"/>
          </p:cNvSpPr>
          <p:nvPr>
            <p:ph type="dt" sz="half" idx="10"/>
          </p:nvPr>
        </p:nvSpPr>
        <p:spPr>
          <a:xfrm>
            <a:off x="838200" y="6356350"/>
            <a:ext cx="2743200" cy="365125"/>
          </a:xfrm>
          <a:prstGeom prst="rect">
            <a:avLst/>
          </a:prstGeom>
        </p:spPr>
        <p:txBody>
          <a:bodyPr/>
          <a:lstStyle/>
          <a:p>
            <a:fld id="{0AE94EDD-D22A-4702-AFE1-732A7AD641D0}" type="datetimeFigureOut">
              <a:rPr lang="en-US" smtClean="0"/>
              <a:t>5/13/2020</a:t>
            </a:fld>
            <a:endParaRPr lang="en-US"/>
          </a:p>
        </p:txBody>
      </p:sp>
      <p:sp>
        <p:nvSpPr>
          <p:cNvPr id="5" name="Footer Placeholder 4">
            <a:extLst>
              <a:ext uri="{FF2B5EF4-FFF2-40B4-BE49-F238E27FC236}">
                <a16:creationId xmlns:a16="http://schemas.microsoft.com/office/drawing/2014/main" id="{658369C2-1D1E-44B7-986F-11C1BE2E84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0F4F308-57E1-40C0-A0BB-A68BEDC43397}"/>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337998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556F-F76D-4536-B215-51A5594BD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82BCA-8879-473B-8E6E-620CDFA6398A}"/>
              </a:ext>
            </a:extLst>
          </p:cNvPr>
          <p:cNvSpPr>
            <a:spLocks noGrp="1"/>
          </p:cNvSpPr>
          <p:nvPr>
            <p:ph sz="half" idx="1"/>
          </p:nvPr>
        </p:nvSpPr>
        <p:spPr>
          <a:xfrm>
            <a:off x="838200" y="1397977"/>
            <a:ext cx="5181600" cy="47789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EB6FF-C2DF-4137-83B8-784EE07F06D3}"/>
              </a:ext>
            </a:extLst>
          </p:cNvPr>
          <p:cNvSpPr>
            <a:spLocks noGrp="1"/>
          </p:cNvSpPr>
          <p:nvPr>
            <p:ph sz="half" idx="2"/>
          </p:nvPr>
        </p:nvSpPr>
        <p:spPr>
          <a:xfrm>
            <a:off x="6172200" y="1397977"/>
            <a:ext cx="5181600" cy="47789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F3C87BE6-000F-45B3-A807-8EE5F11AC01C}"/>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18010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69D4-6477-416C-9149-3798C53DE7EF}"/>
              </a:ext>
            </a:extLst>
          </p:cNvPr>
          <p:cNvSpPr>
            <a:spLocks noGrp="1"/>
          </p:cNvSpPr>
          <p:nvPr>
            <p:ph type="title"/>
          </p:nvPr>
        </p:nvSpPr>
        <p:spPr>
          <a:xfrm>
            <a:off x="839788" y="136525"/>
            <a:ext cx="10515600" cy="59372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9BF0F19-6248-49D7-982A-2BF43C0AE02D}"/>
              </a:ext>
            </a:extLst>
          </p:cNvPr>
          <p:cNvSpPr>
            <a:spLocks noGrp="1"/>
          </p:cNvSpPr>
          <p:nvPr>
            <p:ph type="body" idx="1"/>
          </p:nvPr>
        </p:nvSpPr>
        <p:spPr>
          <a:xfrm>
            <a:off x="836612" y="131500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42F975-0F92-4365-A05A-2785CE6D4EB5}"/>
              </a:ext>
            </a:extLst>
          </p:cNvPr>
          <p:cNvSpPr>
            <a:spLocks noGrp="1"/>
          </p:cNvSpPr>
          <p:nvPr>
            <p:ph sz="half" idx="2"/>
          </p:nvPr>
        </p:nvSpPr>
        <p:spPr>
          <a:xfrm>
            <a:off x="839788" y="2305600"/>
            <a:ext cx="5157787" cy="3884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D9DDD-50F2-456A-A6B2-51DE3B87B110}"/>
              </a:ext>
            </a:extLst>
          </p:cNvPr>
          <p:cNvSpPr>
            <a:spLocks noGrp="1"/>
          </p:cNvSpPr>
          <p:nvPr>
            <p:ph type="body" sz="quarter" idx="3"/>
          </p:nvPr>
        </p:nvSpPr>
        <p:spPr>
          <a:xfrm>
            <a:off x="6170611" y="131500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A3D247-9518-47B9-B213-B96E8BE79A2E}"/>
              </a:ext>
            </a:extLst>
          </p:cNvPr>
          <p:cNvSpPr>
            <a:spLocks noGrp="1"/>
          </p:cNvSpPr>
          <p:nvPr>
            <p:ph sz="quarter" idx="4"/>
          </p:nvPr>
        </p:nvSpPr>
        <p:spPr>
          <a:xfrm>
            <a:off x="6172200" y="2305600"/>
            <a:ext cx="5183188" cy="3884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CB8C5B-701D-41E0-92D7-5D2B1244BAA3}"/>
              </a:ext>
            </a:extLst>
          </p:cNvPr>
          <p:cNvSpPr>
            <a:spLocks noGrp="1"/>
          </p:cNvSpPr>
          <p:nvPr>
            <p:ph type="dt" sz="half" idx="10"/>
          </p:nvPr>
        </p:nvSpPr>
        <p:spPr>
          <a:xfrm>
            <a:off x="838200" y="6356350"/>
            <a:ext cx="2743200" cy="365125"/>
          </a:xfrm>
          <a:prstGeom prst="rect">
            <a:avLst/>
          </a:prstGeom>
        </p:spPr>
        <p:txBody>
          <a:bodyPr/>
          <a:lstStyle/>
          <a:p>
            <a:fld id="{0AE94EDD-D22A-4702-AFE1-732A7AD641D0}" type="datetimeFigureOut">
              <a:rPr lang="en-US" smtClean="0"/>
              <a:t>5/13/2020</a:t>
            </a:fld>
            <a:endParaRPr lang="en-US"/>
          </a:p>
        </p:txBody>
      </p:sp>
      <p:sp>
        <p:nvSpPr>
          <p:cNvPr id="8" name="Footer Placeholder 7">
            <a:extLst>
              <a:ext uri="{FF2B5EF4-FFF2-40B4-BE49-F238E27FC236}">
                <a16:creationId xmlns:a16="http://schemas.microsoft.com/office/drawing/2014/main" id="{5F33895A-BC23-4C69-8B82-3461122A34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216A3A4C-5CB8-4D18-94CF-2FE8093BD242}"/>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169780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6FA1-525F-4317-9E22-7790CFBED48D}"/>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9E64F54-2539-4361-9BB5-2B83D5AF9B6A}"/>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320511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50A7E0-ED33-4150-A86F-1B202A10A3C8}"/>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281622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6AE6-60D2-4E33-8E1F-23478EEFED5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78FBDEC3-FFF5-460C-A151-0A4191D041EA}"/>
              </a:ext>
            </a:extLst>
          </p:cNvPr>
          <p:cNvSpPr>
            <a:spLocks noGrp="1"/>
          </p:cNvSpPr>
          <p:nvPr>
            <p:ph idx="1"/>
          </p:nvPr>
        </p:nvSpPr>
        <p:spPr>
          <a:xfrm>
            <a:off x="5183188" y="987425"/>
            <a:ext cx="6172200" cy="5368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AA4F2156-C613-4386-9588-88B6DE84D034}"/>
              </a:ext>
            </a:extLst>
          </p:cNvPr>
          <p:cNvSpPr>
            <a:spLocks noGrp="1"/>
          </p:cNvSpPr>
          <p:nvPr>
            <p:ph type="body" sz="half" idx="2"/>
          </p:nvPr>
        </p:nvSpPr>
        <p:spPr>
          <a:xfrm>
            <a:off x="839788" y="2057400"/>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a:extLst>
              <a:ext uri="{FF2B5EF4-FFF2-40B4-BE49-F238E27FC236}">
                <a16:creationId xmlns:a16="http://schemas.microsoft.com/office/drawing/2014/main" id="{0CF717A4-BB2F-43A4-A041-08817E9BA8FD}"/>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229387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116-AF6F-4997-ACC1-0FCECB832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4A95C7-ECE9-468B-98CC-FBBAA068C469}"/>
              </a:ext>
            </a:extLst>
          </p:cNvPr>
          <p:cNvSpPr>
            <a:spLocks noGrp="1"/>
          </p:cNvSpPr>
          <p:nvPr>
            <p:ph type="pic" idx="1"/>
          </p:nvPr>
        </p:nvSpPr>
        <p:spPr>
          <a:xfrm>
            <a:off x="5183188" y="987425"/>
            <a:ext cx="6172200" cy="528149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2C95F-019C-4AB5-B794-7F0192CBD9D4}"/>
              </a:ext>
            </a:extLst>
          </p:cNvPr>
          <p:cNvSpPr>
            <a:spLocks noGrp="1"/>
          </p:cNvSpPr>
          <p:nvPr>
            <p:ph type="body" sz="half" idx="2"/>
          </p:nvPr>
        </p:nvSpPr>
        <p:spPr>
          <a:xfrm>
            <a:off x="839788" y="2057399"/>
            <a:ext cx="3932237" cy="42115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BF6AD4F7-FABF-4571-8C75-07E1FEA6A3AD}"/>
              </a:ext>
            </a:extLst>
          </p:cNvPr>
          <p:cNvSpPr>
            <a:spLocks noGrp="1"/>
          </p:cNvSpPr>
          <p:nvPr>
            <p:ph type="sldNum" sz="quarter" idx="12"/>
          </p:nvPr>
        </p:nvSpPr>
        <p:spPr/>
        <p:txBody>
          <a:bodyPr/>
          <a:lstStyle/>
          <a:p>
            <a:fld id="{70358BDA-5E66-42DF-962F-84FC2D4B6D98}" type="slidenum">
              <a:rPr lang="en-US" smtClean="0"/>
              <a:t>‹#›</a:t>
            </a:fld>
            <a:endParaRPr lang="en-US"/>
          </a:p>
        </p:txBody>
      </p:sp>
    </p:spTree>
    <p:extLst>
      <p:ext uri="{BB962C8B-B14F-4D97-AF65-F5344CB8AC3E}">
        <p14:creationId xmlns:p14="http://schemas.microsoft.com/office/powerpoint/2010/main" val="222453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0DE82D-6084-439C-9C1D-824723D3DC0B}"/>
              </a:ext>
            </a:extLst>
          </p:cNvPr>
          <p:cNvSpPr/>
          <p:nvPr userDrawn="1"/>
        </p:nvSpPr>
        <p:spPr>
          <a:xfrm>
            <a:off x="0" y="-3366"/>
            <a:ext cx="12192000" cy="837691"/>
          </a:xfrm>
          <a:prstGeom prst="rect">
            <a:avLst/>
          </a:prstGeom>
          <a:solidFill>
            <a:srgbClr val="3131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7022BA7C-37D0-44E5-AB27-4B56644B0032}"/>
              </a:ext>
            </a:extLst>
          </p:cNvPr>
          <p:cNvSpPr>
            <a:spLocks noGrp="1"/>
          </p:cNvSpPr>
          <p:nvPr>
            <p:ph type="title"/>
          </p:nvPr>
        </p:nvSpPr>
        <p:spPr>
          <a:xfrm>
            <a:off x="325315" y="136525"/>
            <a:ext cx="11028485" cy="62651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000379F3-6862-45A1-9C1B-92D70CDAD0B0}"/>
              </a:ext>
            </a:extLst>
          </p:cNvPr>
          <p:cNvSpPr>
            <a:spLocks noGrp="1"/>
          </p:cNvSpPr>
          <p:nvPr>
            <p:ph type="body" idx="1"/>
          </p:nvPr>
        </p:nvSpPr>
        <p:spPr>
          <a:xfrm>
            <a:off x="325315" y="1345757"/>
            <a:ext cx="11028485" cy="53757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0667B35-61BF-49B0-8905-15C1439D1DB2}"/>
              </a:ext>
            </a:extLst>
          </p:cNvPr>
          <p:cNvSpPr>
            <a:spLocks noGrp="1"/>
          </p:cNvSpPr>
          <p:nvPr>
            <p:ph type="sldNum" sz="quarter" idx="4"/>
          </p:nvPr>
        </p:nvSpPr>
        <p:spPr>
          <a:xfrm>
            <a:off x="11353799" y="6356350"/>
            <a:ext cx="624251" cy="365125"/>
          </a:xfrm>
          <a:prstGeom prst="rect">
            <a:avLst/>
          </a:prstGeom>
        </p:spPr>
        <p:txBody>
          <a:bodyPr vert="horz" lIns="91440" tIns="45720" rIns="91440" bIns="45720" rtlCol="0" anchor="ctr"/>
          <a:lstStyle>
            <a:lvl1pPr algn="r">
              <a:defRPr sz="1200">
                <a:solidFill>
                  <a:schemeClr val="tx1"/>
                </a:solidFill>
                <a:latin typeface="Myanmar Text" panose="020B0502040204020203" pitchFamily="34" charset="0"/>
                <a:cs typeface="Myanmar Text" panose="020B0502040204020203" pitchFamily="34" charset="0"/>
              </a:defRPr>
            </a:lvl1pPr>
          </a:lstStyle>
          <a:p>
            <a:fld id="{70358BDA-5E66-42DF-962F-84FC2D4B6D98}" type="slidenum">
              <a:rPr lang="en-US" smtClean="0"/>
              <a:pPr/>
              <a:t>‹#›</a:t>
            </a:fld>
            <a:endParaRPr lang="en-US" dirty="0"/>
          </a:p>
        </p:txBody>
      </p:sp>
      <p:sp>
        <p:nvSpPr>
          <p:cNvPr id="9" name="Oval 8">
            <a:extLst>
              <a:ext uri="{FF2B5EF4-FFF2-40B4-BE49-F238E27FC236}">
                <a16:creationId xmlns:a16="http://schemas.microsoft.com/office/drawing/2014/main" id="{65F6B68D-7A38-48C2-B2D5-839DB1F52D9E}"/>
              </a:ext>
            </a:extLst>
          </p:cNvPr>
          <p:cNvSpPr/>
          <p:nvPr userDrawn="1"/>
        </p:nvSpPr>
        <p:spPr>
          <a:xfrm>
            <a:off x="10841471" y="508066"/>
            <a:ext cx="764142" cy="764142"/>
          </a:xfrm>
          <a:prstGeom prst="ellipse">
            <a:avLst/>
          </a:prstGeom>
          <a:solidFill>
            <a:schemeClr val="bg1"/>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E84819D-D4C5-41BA-B814-CC1639F9AD6E}"/>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886378" y="526597"/>
            <a:ext cx="674328" cy="674328"/>
          </a:xfrm>
          <a:prstGeom prst="rect">
            <a:avLst/>
          </a:prstGeom>
        </p:spPr>
      </p:pic>
    </p:spTree>
    <p:extLst>
      <p:ext uri="{BB962C8B-B14F-4D97-AF65-F5344CB8AC3E}">
        <p14:creationId xmlns:p14="http://schemas.microsoft.com/office/powerpoint/2010/main" val="212714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Lst>
  <p:txStyles>
    <p:titleStyle>
      <a:lvl1pPr algn="l" defTabSz="914400" rtl="0" eaLnBrk="1" latinLnBrk="0" hangingPunct="1">
        <a:lnSpc>
          <a:spcPct val="90000"/>
        </a:lnSpc>
        <a:spcBef>
          <a:spcPct val="0"/>
        </a:spcBef>
        <a:buNone/>
        <a:defRPr sz="3000" kern="1200">
          <a:solidFill>
            <a:schemeClr val="bg1"/>
          </a:solidFill>
          <a:latin typeface="Myanmar Text" panose="020B0502040204020203" pitchFamily="34" charset="0"/>
          <a:ea typeface="+mj-ea"/>
          <a:cs typeface="Myanmar Text"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yanmar Text" panose="020B0502040204020203" pitchFamily="34" charset="0"/>
          <a:ea typeface="+mn-ea"/>
          <a:cs typeface="Myanmar Text"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yanmar Text" panose="020B0502040204020203" pitchFamily="34" charset="0"/>
          <a:ea typeface="+mn-ea"/>
          <a:cs typeface="Myanmar Text"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anmar Text" panose="020B0502040204020203" pitchFamily="34" charset="0"/>
          <a:ea typeface="+mn-ea"/>
          <a:cs typeface="Myanmar Text"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anmar Text" panose="020B0502040204020203" pitchFamily="34" charset="0"/>
          <a:ea typeface="+mn-ea"/>
          <a:cs typeface="Myanmar Text"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anmar Text" panose="020B0502040204020203" pitchFamily="34" charset="0"/>
          <a:ea typeface="+mn-ea"/>
          <a:cs typeface="Myanmar Tex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6.xml"/><Relationship Id="rId7" Type="http://schemas.microsoft.com/office/2007/relationships/hdphoto" Target="../media/hdphoto2.wdp"/><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9.xml"/><Relationship Id="rId9"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sql/t-sql/database-console-commands/dbcc-clonedatabase-transact-sql?view=sql-server-ver15" TargetMode="External"/><Relationship Id="rId7" Type="http://schemas.openxmlformats.org/officeDocument/2006/relationships/hyperlink" Target="https://azure.microsoft.com/en-us/services/container-registry/"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hub.docker.com/_/microsoft-mssql-server" TargetMode="External"/><Relationship Id="rId5" Type="http://schemas.openxmlformats.org/officeDocument/2006/relationships/hyperlink" Target="https://docs.microsoft.com/en-us/sql/linux/quickstart-install-connect-docker?view=sql-server-ver15&amp;pivots=cs1-bash" TargetMode="External"/><Relationship Id="rId4" Type="http://schemas.openxmlformats.org/officeDocument/2006/relationships/hyperlink" Target="https://www.red-gate.com/products/dba/sql-clon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nybox/buttervolume" TargetMode="External"/><Relationship Id="rId7" Type="http://schemas.openxmlformats.org/officeDocument/2006/relationships/hyperlink" Target="https://www.youtube.com/watch?v=fVbmUZ6FhEc"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www.brentozar.com/archive/2015/10/how-to-download-the-stack-overflow-database-via-bittorrent/" TargetMode="External"/><Relationship Id="rId5" Type="http://schemas.openxmlformats.org/officeDocument/2006/relationships/hyperlink" Target="https://technet.microsoft.com/en-us/library/cc720381(v=ws.10).aspx" TargetMode="External"/><Relationship Id="rId4" Type="http://schemas.openxmlformats.org/officeDocument/2006/relationships/hyperlink" Target="https://msdn.microsoft.com/en-us/library/windows/desktop/bb968832(v=vs.85).asp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F659-465F-4FDC-98F2-347BE3E9589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413CDE4-3094-4196-9173-F4A0D537BAD5}"/>
              </a:ext>
            </a:extLst>
          </p:cNvPr>
          <p:cNvSpPr>
            <a:spLocks noGrp="1"/>
          </p:cNvSpPr>
          <p:nvPr>
            <p:ph type="subTitle" idx="1"/>
          </p:nvPr>
        </p:nvSpPr>
        <p:spPr/>
        <p:txBody>
          <a:bodyPr/>
          <a:lstStyle/>
          <a:p>
            <a:endParaRPr lang="en-US"/>
          </a:p>
        </p:txBody>
      </p:sp>
      <p:pic>
        <p:nvPicPr>
          <p:cNvPr id="6" name="Picture 5" descr="A close up of a logo&#10;&#10;Description automatically generated">
            <a:extLst>
              <a:ext uri="{FF2B5EF4-FFF2-40B4-BE49-F238E27FC236}">
                <a16:creationId xmlns:a16="http://schemas.microsoft.com/office/drawing/2014/main" id="{C2A81793-D025-47A8-B2EE-A70C4B78B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931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a:solidFill>
                  <a:srgbClr val="00B0F0"/>
                </a:solidFill>
              </a:rPr>
              <a:t>Approaches</a:t>
            </a:r>
          </a:p>
        </p:txBody>
      </p:sp>
    </p:spTree>
    <p:extLst>
      <p:ext uri="{BB962C8B-B14F-4D97-AF65-F5344CB8AC3E}">
        <p14:creationId xmlns:p14="http://schemas.microsoft.com/office/powerpoint/2010/main" val="97410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Classic approaches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200" dirty="0">
                <a:latin typeface="Star Jedi" panose="040B0000000000000000" pitchFamily="82" charset="0"/>
                <a:ea typeface="+mj-ea"/>
                <a:cs typeface="+mj-cs"/>
              </a:rPr>
              <a:t>Restore production databases</a:t>
            </a:r>
          </a:p>
          <a:p>
            <a:pPr marL="0" indent="0">
              <a:lnSpc>
                <a:spcPct val="150000"/>
              </a:lnSpc>
              <a:buNone/>
            </a:pPr>
            <a:r>
              <a:rPr lang="en-US" sz="3200" dirty="0">
                <a:latin typeface="Star Jedi" panose="040B0000000000000000" pitchFamily="82" charset="0"/>
                <a:ea typeface="+mj-ea"/>
                <a:cs typeface="+mj-cs"/>
              </a:rPr>
              <a:t>Bulk Load via ETLs or SQL scripts</a:t>
            </a:r>
          </a:p>
          <a:p>
            <a:pPr marL="0" indent="0">
              <a:lnSpc>
                <a:spcPct val="150000"/>
              </a:lnSpc>
              <a:buNone/>
            </a:pPr>
            <a:r>
              <a:rPr lang="en-US" sz="3200" dirty="0">
                <a:latin typeface="Star Jedi" panose="040B0000000000000000" pitchFamily="82" charset="0"/>
                <a:ea typeface="+mj-ea"/>
                <a:cs typeface="+mj-cs"/>
              </a:rPr>
              <a:t>Copy between servers via SQL scripts</a:t>
            </a:r>
          </a:p>
        </p:txBody>
      </p:sp>
    </p:spTree>
    <p:extLst>
      <p:ext uri="{BB962C8B-B14F-4D97-AF65-F5344CB8AC3E}">
        <p14:creationId xmlns:p14="http://schemas.microsoft.com/office/powerpoint/2010/main" val="248683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Modern approaches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200" dirty="0">
                <a:latin typeface="Star Jedi" panose="040B0000000000000000" pitchFamily="82" charset="0"/>
                <a:ea typeface="+mj-ea"/>
                <a:cs typeface="+mj-cs"/>
              </a:rPr>
              <a:t>Native clones (DBCC CLONEDATABASE)</a:t>
            </a:r>
          </a:p>
          <a:p>
            <a:pPr marL="0" indent="0">
              <a:lnSpc>
                <a:spcPct val="150000"/>
              </a:lnSpc>
              <a:buNone/>
            </a:pPr>
            <a:r>
              <a:rPr lang="en-US" sz="3200" dirty="0">
                <a:latin typeface="Star Jedi" panose="040B0000000000000000" pitchFamily="82" charset="0"/>
                <a:ea typeface="+mj-ea"/>
                <a:cs typeface="+mj-cs"/>
              </a:rPr>
              <a:t>Virtual clones (SQL Clone by </a:t>
            </a:r>
            <a:r>
              <a:rPr lang="en-US" sz="3200" dirty="0" err="1">
                <a:latin typeface="Star Jedi" panose="040B0000000000000000" pitchFamily="82" charset="0"/>
                <a:ea typeface="+mj-ea"/>
                <a:cs typeface="+mj-cs"/>
              </a:rPr>
              <a:t>RedGate</a:t>
            </a:r>
            <a:r>
              <a:rPr lang="en-US" sz="3200" dirty="0">
                <a:latin typeface="Star Jedi" panose="040B0000000000000000" pitchFamily="82" charset="0"/>
                <a:ea typeface="+mj-ea"/>
                <a:cs typeface="+mj-cs"/>
              </a:rPr>
              <a:t>)</a:t>
            </a:r>
          </a:p>
          <a:p>
            <a:pPr marL="0" indent="0">
              <a:lnSpc>
                <a:spcPct val="150000"/>
              </a:lnSpc>
              <a:buNone/>
            </a:pPr>
            <a:r>
              <a:rPr lang="en-US" sz="3200" dirty="0">
                <a:latin typeface="Star Jedi" panose="040B0000000000000000" pitchFamily="82" charset="0"/>
                <a:ea typeface="+mj-ea"/>
                <a:cs typeface="+mj-cs"/>
              </a:rPr>
              <a:t>Containers (Docker)</a:t>
            </a:r>
          </a:p>
        </p:txBody>
      </p:sp>
    </p:spTree>
    <p:extLst>
      <p:ext uri="{BB962C8B-B14F-4D97-AF65-F5344CB8AC3E}">
        <p14:creationId xmlns:p14="http://schemas.microsoft.com/office/powerpoint/2010/main" val="315229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SQL Clone – behind the hood</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Star Jedi" panose="040B0000000000000000" pitchFamily="82" charset="0"/>
                <a:ea typeface="+mj-ea"/>
                <a:cs typeface="+mj-cs"/>
              </a:rPr>
              <a:t>Source: Data-Image</a:t>
            </a:r>
          </a:p>
          <a:p>
            <a:pPr marL="0" indent="0">
              <a:buNone/>
            </a:pPr>
            <a:r>
              <a:rPr lang="en-US" sz="3200" dirty="0">
                <a:latin typeface="Star Jedi" panose="040B0000000000000000" pitchFamily="82" charset="0"/>
                <a:ea typeface="+mj-ea"/>
                <a:cs typeface="+mj-cs"/>
              </a:rPr>
              <a:t>	Full-byte copy of the source database</a:t>
            </a:r>
          </a:p>
          <a:p>
            <a:pPr marL="0" indent="0">
              <a:buNone/>
            </a:pPr>
            <a:r>
              <a:rPr lang="en-US" sz="3200" dirty="0">
                <a:latin typeface="Star Jedi" panose="040B0000000000000000" pitchFamily="82" charset="0"/>
                <a:ea typeface="+mj-ea"/>
                <a:cs typeface="+mj-cs"/>
              </a:rPr>
              <a:t>	From backup/live database</a:t>
            </a:r>
          </a:p>
          <a:p>
            <a:pPr marL="0" indent="0">
              <a:buNone/>
            </a:pPr>
            <a:r>
              <a:rPr lang="en-US" sz="3200" dirty="0">
                <a:latin typeface="Star Jedi" panose="040B0000000000000000" pitchFamily="82" charset="0"/>
                <a:ea typeface="+mj-ea"/>
                <a:cs typeface="+mj-cs"/>
              </a:rPr>
              <a:t>Isolated object: Clone</a:t>
            </a:r>
          </a:p>
          <a:p>
            <a:pPr marL="0" indent="0">
              <a:buNone/>
            </a:pPr>
            <a:r>
              <a:rPr lang="en-US" sz="3200" dirty="0">
                <a:latin typeface="Star Jedi" panose="040B0000000000000000" pitchFamily="82" charset="0"/>
                <a:ea typeface="+mj-ea"/>
                <a:cs typeface="+mj-cs"/>
              </a:rPr>
              <a:t>	Isolated copy of the database</a:t>
            </a:r>
          </a:p>
          <a:p>
            <a:pPr marL="0" indent="0">
              <a:buNone/>
            </a:pPr>
            <a:r>
              <a:rPr lang="en-US" sz="3200" dirty="0">
                <a:latin typeface="Star Jedi" panose="040B0000000000000000" pitchFamily="82" charset="0"/>
                <a:ea typeface="+mj-ea"/>
                <a:cs typeface="+mj-cs"/>
              </a:rPr>
              <a:t>	Created in less than 30sec</a:t>
            </a:r>
          </a:p>
          <a:p>
            <a:pPr marL="0" indent="0">
              <a:buNone/>
            </a:pPr>
            <a:r>
              <a:rPr lang="en-US" sz="3200" dirty="0">
                <a:latin typeface="Star Jedi" panose="040B0000000000000000" pitchFamily="82" charset="0"/>
                <a:ea typeface="+mj-ea"/>
                <a:cs typeface="+mj-cs"/>
              </a:rPr>
              <a:t>Each data-image can generate many clones</a:t>
            </a:r>
          </a:p>
        </p:txBody>
      </p:sp>
    </p:spTree>
    <p:extLst>
      <p:ext uri="{BB962C8B-B14F-4D97-AF65-F5344CB8AC3E}">
        <p14:creationId xmlns:p14="http://schemas.microsoft.com/office/powerpoint/2010/main" val="389433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SQL Clone – architecture</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a:solidFill>
                <a:schemeClr val="accent4">
                  <a:lumMod val="20000"/>
                  <a:lumOff val="80000"/>
                </a:schemeClr>
              </a:solidFill>
              <a:latin typeface="Star Jedi" panose="040B0000000000000000" pitchFamily="82" charset="0"/>
              <a:ea typeface="+mj-ea"/>
              <a:cs typeface="+mj-cs"/>
            </a:endParaRPr>
          </a:p>
        </p:txBody>
      </p:sp>
      <p:pic>
        <p:nvPicPr>
          <p:cNvPr id="1028" name="Picture 4">
            <a:extLst>
              <a:ext uri="{FF2B5EF4-FFF2-40B4-BE49-F238E27FC236}">
                <a16:creationId xmlns:a16="http://schemas.microsoft.com/office/drawing/2014/main" id="{AA3DD1DA-D93C-455C-8B68-43EF8898E0D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304535" y="1436946"/>
            <a:ext cx="7582930" cy="474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6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39D717-3C2D-4E65-995D-1A1C9A7EF9D5}"/>
              </a:ext>
            </a:extLst>
          </p:cNvPr>
          <p:cNvSpPr>
            <a:spLocks noGrp="1"/>
          </p:cNvSpPr>
          <p:nvPr>
            <p:ph type="body" sz="quarter" idx="13"/>
          </p:nvPr>
        </p:nvSpPr>
        <p:spPr>
          <a:xfrm>
            <a:off x="4540623" y="4523315"/>
            <a:ext cx="3200400" cy="970280"/>
          </a:xfrm>
        </p:spPr>
        <p:txBody>
          <a:bodyPr>
            <a:normAutofit fontScale="55000" lnSpcReduction="20000"/>
          </a:bodyPr>
          <a:lstStyle/>
          <a:p>
            <a:pPr algn="ctr"/>
            <a:r>
              <a:rPr lang="en-US" dirty="0">
                <a:solidFill>
                  <a:schemeClr val="tx2"/>
                </a:solidFill>
                <a:latin typeface="Star Jedi" panose="040B0000000000000000" pitchFamily="82" charset="0"/>
              </a:rPr>
              <a:t>DEMO – SQL Clone</a:t>
            </a:r>
          </a:p>
        </p:txBody>
      </p:sp>
      <p:sp>
        <p:nvSpPr>
          <p:cNvPr id="2" name="Title 1">
            <a:extLst>
              <a:ext uri="{FF2B5EF4-FFF2-40B4-BE49-F238E27FC236}">
                <a16:creationId xmlns:a16="http://schemas.microsoft.com/office/drawing/2014/main" id="{84CCAB64-0D55-4549-8DD0-433D27925EDD}"/>
              </a:ext>
            </a:extLst>
          </p:cNvPr>
          <p:cNvSpPr>
            <a:spLocks noGrp="1"/>
          </p:cNvSpPr>
          <p:nvPr>
            <p:ph type="title" idx="4294967295"/>
          </p:nvPr>
        </p:nvSpPr>
        <p:spPr>
          <a:xfrm>
            <a:off x="1381163" y="834212"/>
            <a:ext cx="10063480" cy="1730146"/>
          </a:xfrm>
        </p:spPr>
        <p:txBody>
          <a:bodyPr>
            <a:normAutofit/>
          </a:bodyPr>
          <a:lstStyle/>
          <a:p>
            <a:pPr algn="ctr">
              <a:lnSpc>
                <a:spcPts val="7000"/>
              </a:lnSpc>
            </a:pPr>
            <a:r>
              <a:rPr lang="en-US" sz="8800" b="1" dirty="0" err="1">
                <a:solidFill>
                  <a:schemeClr val="tx2"/>
                </a:solidFill>
                <a:latin typeface="Star Jedi Hollow" panose="040B0000000000000000" pitchFamily="82" charset="0"/>
              </a:rPr>
              <a:t>Sql</a:t>
            </a:r>
            <a:r>
              <a:rPr lang="en-US" sz="8800" b="1" dirty="0">
                <a:solidFill>
                  <a:schemeClr val="tx2"/>
                </a:solidFill>
                <a:latin typeface="Star Jedi Hollow" panose="040B0000000000000000" pitchFamily="82" charset="0"/>
              </a:rPr>
              <a:t> wars</a:t>
            </a:r>
          </a:p>
        </p:txBody>
      </p:sp>
      <p:pic>
        <p:nvPicPr>
          <p:cNvPr id="3074" name="Picture 2" descr="SQL Clone Documentation - SQL Clone - Product Documentation">
            <a:extLst>
              <a:ext uri="{FF2B5EF4-FFF2-40B4-BE49-F238E27FC236}">
                <a16:creationId xmlns:a16="http://schemas.microsoft.com/office/drawing/2014/main" id="{EDABCAE1-21CE-413F-A0D8-7BF506F5F90E}"/>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6526" y="2647583"/>
            <a:ext cx="1003595" cy="1003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7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Containers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363414" y="1471246"/>
            <a:ext cx="11910647"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mj-lt"/>
                <a:ea typeface="+mj-ea"/>
                <a:cs typeface="+mj-cs"/>
              </a:rPr>
              <a:t>Run SQL engine with less footprint</a:t>
            </a:r>
          </a:p>
          <a:p>
            <a:pPr marL="0" indent="0">
              <a:buNone/>
            </a:pPr>
            <a:r>
              <a:rPr lang="en-US" sz="3200" dirty="0">
                <a:latin typeface="+mj-lt"/>
                <a:ea typeface="+mj-ea"/>
                <a:cs typeface="+mj-cs"/>
              </a:rPr>
              <a:t>	running on </a:t>
            </a:r>
            <a:r>
              <a:rPr lang="en-US" sz="3200" dirty="0" err="1">
                <a:latin typeface="+mj-lt"/>
                <a:ea typeface="+mj-ea"/>
                <a:cs typeface="+mj-cs"/>
              </a:rPr>
              <a:t>multiOS</a:t>
            </a:r>
            <a:r>
              <a:rPr lang="en-US" sz="3200" dirty="0">
                <a:latin typeface="+mj-lt"/>
                <a:ea typeface="+mj-ea"/>
                <a:cs typeface="+mj-cs"/>
              </a:rPr>
              <a:t> environment</a:t>
            </a:r>
          </a:p>
          <a:p>
            <a:pPr marL="0" indent="0">
              <a:buNone/>
            </a:pPr>
            <a:r>
              <a:rPr lang="en-US" sz="3200" dirty="0">
                <a:latin typeface="+mj-lt"/>
                <a:ea typeface="+mj-ea"/>
                <a:cs typeface="+mj-cs"/>
              </a:rPr>
              <a:t>	high and quickly consolidation</a:t>
            </a:r>
          </a:p>
          <a:p>
            <a:pPr marL="0" indent="0">
              <a:buNone/>
            </a:pPr>
            <a:r>
              <a:rPr lang="en-US" sz="3200" dirty="0">
                <a:latin typeface="+mj-lt"/>
                <a:ea typeface="+mj-ea"/>
                <a:cs typeface="+mj-cs"/>
              </a:rPr>
              <a:t>	Infrastructure as Code</a:t>
            </a:r>
          </a:p>
          <a:p>
            <a:pPr marL="0" indent="0">
              <a:buNone/>
            </a:pPr>
            <a:r>
              <a:rPr lang="en-US" sz="3200" dirty="0">
                <a:latin typeface="+mj-lt"/>
                <a:ea typeface="+mj-ea"/>
                <a:cs typeface="+mj-cs"/>
              </a:rPr>
              <a:t>	on-premise or in the cloud – no difference</a:t>
            </a:r>
          </a:p>
          <a:p>
            <a:pPr marL="0" indent="0">
              <a:buNone/>
            </a:pPr>
            <a:r>
              <a:rPr lang="en-US" sz="3200" dirty="0">
                <a:latin typeface="+mj-lt"/>
                <a:ea typeface="+mj-ea"/>
                <a:cs typeface="+mj-cs"/>
              </a:rPr>
              <a:t>Isolated object to access data</a:t>
            </a:r>
          </a:p>
          <a:p>
            <a:pPr marL="0" indent="0">
              <a:buNone/>
            </a:pPr>
            <a:r>
              <a:rPr lang="en-US" sz="3200" dirty="0">
                <a:latin typeface="+mj-lt"/>
                <a:ea typeface="+mj-ea"/>
                <a:cs typeface="+mj-cs"/>
              </a:rPr>
              <a:t>	COW fs features have zero costs to resolve write collision</a:t>
            </a:r>
          </a:p>
          <a:p>
            <a:pPr marL="0" indent="0">
              <a:buNone/>
            </a:pPr>
            <a:r>
              <a:rPr lang="en-US" sz="3200" dirty="0">
                <a:latin typeface="+mj-lt"/>
                <a:ea typeface="+mj-ea"/>
                <a:cs typeface="+mj-cs"/>
              </a:rPr>
              <a:t>	multiple engine access same data</a:t>
            </a:r>
          </a:p>
          <a:p>
            <a:pPr marL="0" indent="0">
              <a:buNone/>
            </a:pPr>
            <a:r>
              <a:rPr lang="en-US" sz="3200" dirty="0">
                <a:latin typeface="+mj-lt"/>
                <a:ea typeface="+mj-ea"/>
                <a:cs typeface="+mj-cs"/>
              </a:rPr>
              <a:t>	writing and </a:t>
            </a:r>
            <a:r>
              <a:rPr lang="en-US" sz="3200" dirty="0" err="1">
                <a:latin typeface="+mj-lt"/>
                <a:ea typeface="+mj-ea"/>
                <a:cs typeface="+mj-cs"/>
              </a:rPr>
              <a:t>pesistences</a:t>
            </a:r>
            <a:r>
              <a:rPr lang="en-US" sz="3200" dirty="0">
                <a:latin typeface="+mj-lt"/>
                <a:ea typeface="+mj-ea"/>
                <a:cs typeface="+mj-cs"/>
              </a:rPr>
              <a:t> isolation</a:t>
            </a:r>
          </a:p>
        </p:txBody>
      </p:sp>
    </p:spTree>
    <p:extLst>
      <p:ext uri="{BB962C8B-B14F-4D97-AF65-F5344CB8AC3E}">
        <p14:creationId xmlns:p14="http://schemas.microsoft.com/office/powerpoint/2010/main" val="173912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Containers</a:t>
            </a:r>
          </a:p>
        </p:txBody>
      </p:sp>
      <p:pic>
        <p:nvPicPr>
          <p:cNvPr id="4" name="Demo">
            <a:hlinkClick r:id="" action="ppaction://media"/>
            <a:extLst>
              <a:ext uri="{FF2B5EF4-FFF2-40B4-BE49-F238E27FC236}">
                <a16:creationId xmlns:a16="http://schemas.microsoft.com/office/drawing/2014/main" id="{67E06848-3F2C-4BB9-A9D1-4ACF54B6790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9102" y="1690687"/>
            <a:ext cx="6166636" cy="4698389"/>
          </a:xfrm>
          <a:prstGeom prst="rect">
            <a:avLst/>
          </a:prstGeom>
        </p:spPr>
      </p:pic>
      <p:pic>
        <p:nvPicPr>
          <p:cNvPr id="1026" name="Picture 2" descr="Did Walt Disney Invented The First Multiplane Camera?">
            <a:extLst>
              <a:ext uri="{FF2B5EF4-FFF2-40B4-BE49-F238E27FC236}">
                <a16:creationId xmlns:a16="http://schemas.microsoft.com/office/drawing/2014/main" id="{E1573B25-B018-45E2-87A4-E6DFD4D062E2}"/>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8408" t="7466" r="8390" b="10933"/>
          <a:stretch/>
        </p:blipFill>
        <p:spPr bwMode="auto">
          <a:xfrm>
            <a:off x="6682155" y="1090245"/>
            <a:ext cx="3487616" cy="5298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er Kubernetes Virtual machine Microsoft SQL Server Big data ...">
            <a:extLst>
              <a:ext uri="{FF2B5EF4-FFF2-40B4-BE49-F238E27FC236}">
                <a16:creationId xmlns:a16="http://schemas.microsoft.com/office/drawing/2014/main" id="{663A0E46-F239-4087-BFB9-2B43058C61EC}"/>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263554" y="1007700"/>
            <a:ext cx="1512276" cy="11143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cker Kubernetes Virtual machine Microsoft SQL Server Big data ...">
            <a:extLst>
              <a:ext uri="{FF2B5EF4-FFF2-40B4-BE49-F238E27FC236}">
                <a16:creationId xmlns:a16="http://schemas.microsoft.com/office/drawing/2014/main" id="{9165CD9D-BB2E-4F3F-90A7-A7223EA9703F}"/>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333893" y="2871846"/>
            <a:ext cx="1512276" cy="11143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ocker Kubernetes Virtual machine Microsoft SQL Server Big data ...">
            <a:extLst>
              <a:ext uri="{FF2B5EF4-FFF2-40B4-BE49-F238E27FC236}">
                <a16:creationId xmlns:a16="http://schemas.microsoft.com/office/drawing/2014/main" id="{AD69AA54-765F-4492-9D8C-3A9F42B66F60}"/>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446188" y="4812938"/>
            <a:ext cx="1512276" cy="1114308"/>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9F52284A-BDE7-4321-8912-9E3A65F6E8A7}"/>
              </a:ext>
            </a:extLst>
          </p:cNvPr>
          <p:cNvSpPr txBox="1"/>
          <p:nvPr/>
        </p:nvSpPr>
        <p:spPr>
          <a:xfrm>
            <a:off x="10446188" y="2158167"/>
            <a:ext cx="1441937" cy="461665"/>
          </a:xfrm>
          <a:prstGeom prst="rect">
            <a:avLst/>
          </a:prstGeom>
          <a:noFill/>
        </p:spPr>
        <p:txBody>
          <a:bodyPr wrap="square" rtlCol="0">
            <a:spAutoFit/>
          </a:bodyPr>
          <a:lstStyle/>
          <a:p>
            <a:r>
              <a:rPr lang="it-IT" sz="2400" dirty="0"/>
              <a:t>SQLPROD</a:t>
            </a:r>
          </a:p>
        </p:txBody>
      </p:sp>
      <p:sp>
        <p:nvSpPr>
          <p:cNvPr id="12" name="CasellaDiTesto 11">
            <a:extLst>
              <a:ext uri="{FF2B5EF4-FFF2-40B4-BE49-F238E27FC236}">
                <a16:creationId xmlns:a16="http://schemas.microsoft.com/office/drawing/2014/main" id="{E095813A-6BC2-4DC2-8432-FB48481BAC4A}"/>
              </a:ext>
            </a:extLst>
          </p:cNvPr>
          <p:cNvSpPr txBox="1"/>
          <p:nvPr/>
        </p:nvSpPr>
        <p:spPr>
          <a:xfrm>
            <a:off x="10516527" y="4099259"/>
            <a:ext cx="1371598" cy="461665"/>
          </a:xfrm>
          <a:prstGeom prst="rect">
            <a:avLst/>
          </a:prstGeom>
          <a:noFill/>
        </p:spPr>
        <p:txBody>
          <a:bodyPr wrap="square" rtlCol="0">
            <a:spAutoFit/>
          </a:bodyPr>
          <a:lstStyle/>
          <a:p>
            <a:r>
              <a:rPr lang="it-IT" sz="2400" dirty="0"/>
              <a:t>SQLTEST</a:t>
            </a:r>
          </a:p>
        </p:txBody>
      </p:sp>
      <p:sp>
        <p:nvSpPr>
          <p:cNvPr id="13" name="CasellaDiTesto 12">
            <a:extLst>
              <a:ext uri="{FF2B5EF4-FFF2-40B4-BE49-F238E27FC236}">
                <a16:creationId xmlns:a16="http://schemas.microsoft.com/office/drawing/2014/main" id="{F9034DC0-C0A5-4177-8F50-CC6D57707C62}"/>
              </a:ext>
            </a:extLst>
          </p:cNvPr>
          <p:cNvSpPr txBox="1"/>
          <p:nvPr/>
        </p:nvSpPr>
        <p:spPr>
          <a:xfrm>
            <a:off x="10581300" y="5923755"/>
            <a:ext cx="1371598" cy="461665"/>
          </a:xfrm>
          <a:prstGeom prst="rect">
            <a:avLst/>
          </a:prstGeom>
          <a:noFill/>
        </p:spPr>
        <p:txBody>
          <a:bodyPr wrap="square" rtlCol="0">
            <a:spAutoFit/>
          </a:bodyPr>
          <a:lstStyle/>
          <a:p>
            <a:r>
              <a:rPr lang="it-IT" sz="2400" dirty="0"/>
              <a:t>SQLTEST</a:t>
            </a:r>
          </a:p>
        </p:txBody>
      </p:sp>
      <p:sp>
        <p:nvSpPr>
          <p:cNvPr id="14" name="Freccia a sinistra 13">
            <a:extLst>
              <a:ext uri="{FF2B5EF4-FFF2-40B4-BE49-F238E27FC236}">
                <a16:creationId xmlns:a16="http://schemas.microsoft.com/office/drawing/2014/main" id="{765F19AE-E939-4F59-AAE3-4AA528CBE096}"/>
              </a:ext>
            </a:extLst>
          </p:cNvPr>
          <p:cNvSpPr/>
          <p:nvPr/>
        </p:nvSpPr>
        <p:spPr>
          <a:xfrm rot="19037003">
            <a:off x="8683511" y="2407905"/>
            <a:ext cx="2072202"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7" name="Freccia a sinistra 16">
            <a:extLst>
              <a:ext uri="{FF2B5EF4-FFF2-40B4-BE49-F238E27FC236}">
                <a16:creationId xmlns:a16="http://schemas.microsoft.com/office/drawing/2014/main" id="{B6B44544-9D78-40FE-B2C7-AD417C268EE6}"/>
              </a:ext>
            </a:extLst>
          </p:cNvPr>
          <p:cNvSpPr/>
          <p:nvPr/>
        </p:nvSpPr>
        <p:spPr>
          <a:xfrm rot="20134998">
            <a:off x="8526411" y="3459272"/>
            <a:ext cx="2072202"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8" name="Freccia a sinistra 17">
            <a:extLst>
              <a:ext uri="{FF2B5EF4-FFF2-40B4-BE49-F238E27FC236}">
                <a16:creationId xmlns:a16="http://schemas.microsoft.com/office/drawing/2014/main" id="{1B5D45A3-36B8-46C8-A0D8-D9EC9591EB85}"/>
              </a:ext>
            </a:extLst>
          </p:cNvPr>
          <p:cNvSpPr/>
          <p:nvPr/>
        </p:nvSpPr>
        <p:spPr>
          <a:xfrm>
            <a:off x="9260808" y="4945192"/>
            <a:ext cx="1371599"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cxnSp>
        <p:nvCxnSpPr>
          <p:cNvPr id="5" name="Connettore 2 4">
            <a:extLst>
              <a:ext uri="{FF2B5EF4-FFF2-40B4-BE49-F238E27FC236}">
                <a16:creationId xmlns:a16="http://schemas.microsoft.com/office/drawing/2014/main" id="{6921D788-8F3B-4A42-A5A2-74F7B184C964}"/>
              </a:ext>
            </a:extLst>
          </p:cNvPr>
          <p:cNvCxnSpPr/>
          <p:nvPr/>
        </p:nvCxnSpPr>
        <p:spPr>
          <a:xfrm>
            <a:off x="6611816" y="2942493"/>
            <a:ext cx="0" cy="3393831"/>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sp>
        <p:nvSpPr>
          <p:cNvPr id="19" name="CasellaDiTesto 18">
            <a:extLst>
              <a:ext uri="{FF2B5EF4-FFF2-40B4-BE49-F238E27FC236}">
                <a16:creationId xmlns:a16="http://schemas.microsoft.com/office/drawing/2014/main" id="{0921735C-6E46-4866-9066-4744793B0A70}"/>
              </a:ext>
            </a:extLst>
          </p:cNvPr>
          <p:cNvSpPr txBox="1"/>
          <p:nvPr/>
        </p:nvSpPr>
        <p:spPr>
          <a:xfrm>
            <a:off x="6330294" y="1032105"/>
            <a:ext cx="622927" cy="1920922"/>
          </a:xfrm>
          <a:prstGeom prst="rect">
            <a:avLst/>
          </a:prstGeom>
          <a:noFill/>
        </p:spPr>
        <p:txBody>
          <a:bodyPr vert="wordArtVert" wrap="square" rtlCol="0">
            <a:spAutoFit/>
          </a:bodyPr>
          <a:lstStyle/>
          <a:p>
            <a:pPr algn="ctr"/>
            <a:r>
              <a:rPr lang="it-IT" sz="2400" b="1" i="1" spc="-300" dirty="0"/>
              <a:t>TIME</a:t>
            </a:r>
          </a:p>
        </p:txBody>
      </p:sp>
    </p:spTree>
    <p:extLst>
      <p:ext uri="{BB962C8B-B14F-4D97-AF65-F5344CB8AC3E}">
        <p14:creationId xmlns:p14="http://schemas.microsoft.com/office/powerpoint/2010/main" val="2870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94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838200" y="365125"/>
            <a:ext cx="10515600" cy="1325563"/>
          </a:xfrm>
        </p:spPr>
        <p:txBody>
          <a:bodyPr/>
          <a:lstStyle/>
          <a:p>
            <a:r>
              <a:rPr lang="en-US">
                <a:solidFill>
                  <a:schemeClr val="accent4">
                    <a:lumMod val="60000"/>
                    <a:lumOff val="40000"/>
                  </a:schemeClr>
                </a:solidFill>
                <a:latin typeface="Star Jedi" panose="040B0000000000000000" pitchFamily="82" charset="0"/>
              </a:rPr>
              <a:t>Docker solution</a:t>
            </a:r>
            <a:endParaRPr lang="en-US">
              <a:solidFill>
                <a:srgbClr val="FF0000"/>
              </a:solidFill>
              <a:latin typeface="Star Jedi" panose="040B0000000000000000" pitchFamily="82" charset="0"/>
            </a:endParaRPr>
          </a:p>
        </p:txBody>
      </p:sp>
      <p:pic>
        <p:nvPicPr>
          <p:cNvPr id="8" name="Picture 4" descr="Docker Kubernetes Virtual machine Microsoft SQL Server Big data ...">
            <a:extLst>
              <a:ext uri="{FF2B5EF4-FFF2-40B4-BE49-F238E27FC236}">
                <a16:creationId xmlns:a16="http://schemas.microsoft.com/office/drawing/2014/main" id="{27CFBADB-11D7-4DCD-BB75-7C027B85C0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9100957" y="997199"/>
            <a:ext cx="2600689" cy="1916296"/>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56751C42-CB33-432E-AFCC-2D389D6C2B90}"/>
              </a:ext>
            </a:extLst>
          </p:cNvPr>
          <p:cNvSpPr txBox="1"/>
          <p:nvPr/>
        </p:nvSpPr>
        <p:spPr>
          <a:xfrm>
            <a:off x="428546" y="4677070"/>
            <a:ext cx="2742004" cy="1077218"/>
          </a:xfrm>
          <a:prstGeom prst="rect">
            <a:avLst/>
          </a:prstGeom>
          <a:noFill/>
        </p:spPr>
        <p:txBody>
          <a:bodyPr wrap="square" rtlCol="0">
            <a:spAutoFit/>
          </a:bodyPr>
          <a:lstStyle/>
          <a:p>
            <a:pPr algn="ctr"/>
            <a:r>
              <a:rPr lang="it-IT" sz="3200" dirty="0"/>
              <a:t>SQL PRODUCTION</a:t>
            </a:r>
          </a:p>
        </p:txBody>
      </p:sp>
      <p:sp>
        <p:nvSpPr>
          <p:cNvPr id="11" name="CasellaDiTesto 10">
            <a:extLst>
              <a:ext uri="{FF2B5EF4-FFF2-40B4-BE49-F238E27FC236}">
                <a16:creationId xmlns:a16="http://schemas.microsoft.com/office/drawing/2014/main" id="{7BB60DC4-07FB-45B3-816D-07FD37F983E1}"/>
              </a:ext>
            </a:extLst>
          </p:cNvPr>
          <p:cNvSpPr txBox="1"/>
          <p:nvPr/>
        </p:nvSpPr>
        <p:spPr>
          <a:xfrm>
            <a:off x="9479843" y="3013501"/>
            <a:ext cx="1842913" cy="830997"/>
          </a:xfrm>
          <a:prstGeom prst="rect">
            <a:avLst/>
          </a:prstGeom>
          <a:noFill/>
        </p:spPr>
        <p:txBody>
          <a:bodyPr wrap="square" rtlCol="0">
            <a:spAutoFit/>
          </a:bodyPr>
          <a:lstStyle/>
          <a:p>
            <a:pPr algn="ctr"/>
            <a:r>
              <a:rPr lang="it-IT" sz="2400" dirty="0"/>
              <a:t>SQL TESTSUITE1</a:t>
            </a:r>
          </a:p>
        </p:txBody>
      </p:sp>
      <p:sp>
        <p:nvSpPr>
          <p:cNvPr id="13" name="Freccia bidirezionale orizzontale 12">
            <a:extLst>
              <a:ext uri="{FF2B5EF4-FFF2-40B4-BE49-F238E27FC236}">
                <a16:creationId xmlns:a16="http://schemas.microsoft.com/office/drawing/2014/main" id="{6184B358-944C-4876-9D0F-C033F0AB70E4}"/>
              </a:ext>
            </a:extLst>
          </p:cNvPr>
          <p:cNvSpPr/>
          <p:nvPr/>
        </p:nvSpPr>
        <p:spPr>
          <a:xfrm>
            <a:off x="2857231" y="4113960"/>
            <a:ext cx="2693377" cy="1172308"/>
          </a:xfrm>
          <a:prstGeom prst="leftRightArrow">
            <a:avLst>
              <a:gd name="adj1" fmla="val 40000"/>
              <a:gd name="adj2" fmla="val 50000"/>
            </a:avLst>
          </a:prstGeom>
          <a:solidFill>
            <a:srgbClr val="428B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icture 2" descr="Senior DWH Developer | Bucharest Jobs">
            <a:extLst>
              <a:ext uri="{FF2B5EF4-FFF2-40B4-BE49-F238E27FC236}">
                <a16:creationId xmlns:a16="http://schemas.microsoft.com/office/drawing/2014/main" id="{FEE7A5C3-07B7-4790-9A4C-561307F4F3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3156" y="312769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ior DWH Developer | Bucharest Jobs">
            <a:extLst>
              <a:ext uri="{FF2B5EF4-FFF2-40B4-BE49-F238E27FC236}">
                <a16:creationId xmlns:a16="http://schemas.microsoft.com/office/drawing/2014/main" id="{4A3EC169-E667-43BF-9EF2-7E0755076C40}"/>
              </a:ext>
            </a:extLst>
          </p:cNvPr>
          <p:cNvPicPr>
            <a:picLocks noChangeAspect="1" noChangeArrowheads="1"/>
          </p:cNvPicPr>
          <p:nvPr/>
        </p:nvPicPr>
        <p:blipFill rotWithShape="1">
          <a:blip r:embed="rId5">
            <a:duotone>
              <a:schemeClr val="accent4">
                <a:shade val="45000"/>
                <a:satMod val="135000"/>
              </a:schemeClr>
              <a:prstClr val="white"/>
            </a:duotone>
            <a:extLst>
              <a:ext uri="{28A0092B-C50C-407E-A947-70E740481C1C}">
                <a14:useLocalDpi xmlns:a14="http://schemas.microsoft.com/office/drawing/2010/main" val="0"/>
              </a:ext>
            </a:extLst>
          </a:blip>
          <a:srcRect b="38453"/>
          <a:stretch/>
        </p:blipFill>
        <p:spPr bwMode="auto">
          <a:xfrm>
            <a:off x="5453156" y="2308173"/>
            <a:ext cx="2857500" cy="1758708"/>
          </a:xfrm>
          <a:prstGeom prst="rect">
            <a:avLst/>
          </a:prstGeom>
          <a:noFill/>
          <a:extLst>
            <a:ext uri="{909E8E84-426E-40DD-AFC4-6F175D3DCCD1}">
              <a14:hiddenFill xmlns:a14="http://schemas.microsoft.com/office/drawing/2010/main">
                <a:solidFill>
                  <a:srgbClr val="FFFFFF"/>
                </a:solidFill>
              </a14:hiddenFill>
            </a:ext>
          </a:extLst>
        </p:spPr>
      </p:pic>
      <p:sp>
        <p:nvSpPr>
          <p:cNvPr id="17" name="Freccia angolare bidirezionale 16">
            <a:extLst>
              <a:ext uri="{FF2B5EF4-FFF2-40B4-BE49-F238E27FC236}">
                <a16:creationId xmlns:a16="http://schemas.microsoft.com/office/drawing/2014/main" id="{06133837-E2B9-4956-B3FC-5E0B19FF59F3}"/>
              </a:ext>
            </a:extLst>
          </p:cNvPr>
          <p:cNvSpPr/>
          <p:nvPr/>
        </p:nvSpPr>
        <p:spPr>
          <a:xfrm rot="10800000">
            <a:off x="6518030" y="1294403"/>
            <a:ext cx="2600688" cy="1418983"/>
          </a:xfrm>
          <a:prstGeom prst="leftUpArrow">
            <a:avLst>
              <a:gd name="adj1" fmla="val 17491"/>
              <a:gd name="adj2" fmla="val 25000"/>
              <a:gd name="adj3" fmla="val 38244"/>
            </a:avLst>
          </a:prstGeom>
          <a:solidFill>
            <a:srgbClr val="E9C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70E082D4-E726-4312-97A4-8FF8912FEB3F}"/>
              </a:ext>
            </a:extLst>
          </p:cNvPr>
          <p:cNvSpPr txBox="1"/>
          <p:nvPr/>
        </p:nvSpPr>
        <p:spPr>
          <a:xfrm>
            <a:off x="4057468" y="5985190"/>
            <a:ext cx="6094715" cy="461665"/>
          </a:xfrm>
          <a:prstGeom prst="rect">
            <a:avLst/>
          </a:prstGeom>
          <a:noFill/>
        </p:spPr>
        <p:txBody>
          <a:bodyPr wrap="square" rtlCol="0">
            <a:spAutoFit/>
          </a:bodyPr>
          <a:lstStyle/>
          <a:p>
            <a:pPr algn="ctr"/>
            <a:r>
              <a:rPr lang="it-IT" sz="2400" i="1" dirty="0" err="1">
                <a:latin typeface="Consolas" panose="020B0609020204030204" pitchFamily="49" charset="0"/>
              </a:rPr>
              <a:t>buttervolume</a:t>
            </a:r>
            <a:r>
              <a:rPr lang="it-IT" sz="2400" i="1" dirty="0">
                <a:latin typeface="Consolas" panose="020B0609020204030204" pitchFamily="49" charset="0"/>
              </a:rPr>
              <a:t> clone </a:t>
            </a:r>
            <a:r>
              <a:rPr lang="it-IT" sz="2400" i="1" dirty="0" err="1">
                <a:latin typeface="Consolas" panose="020B0609020204030204" pitchFamily="49" charset="0"/>
              </a:rPr>
              <a:t>dbprod</a:t>
            </a:r>
            <a:r>
              <a:rPr lang="it-IT" sz="2400" i="1" dirty="0">
                <a:latin typeface="Consolas" panose="020B0609020204030204" pitchFamily="49" charset="0"/>
              </a:rPr>
              <a:t> </a:t>
            </a:r>
            <a:r>
              <a:rPr lang="it-IT" sz="2400" i="1" dirty="0" err="1">
                <a:latin typeface="Consolas" panose="020B0609020204030204" pitchFamily="49" charset="0"/>
              </a:rPr>
              <a:t>dbtest</a:t>
            </a:r>
            <a:endParaRPr lang="it-IT" sz="2400" i="1" dirty="0">
              <a:latin typeface="Consolas" panose="020B0609020204030204" pitchFamily="49" charset="0"/>
            </a:endParaRPr>
          </a:p>
        </p:txBody>
      </p:sp>
      <p:sp>
        <p:nvSpPr>
          <p:cNvPr id="26" name="CasellaDiTesto 25">
            <a:extLst>
              <a:ext uri="{FF2B5EF4-FFF2-40B4-BE49-F238E27FC236}">
                <a16:creationId xmlns:a16="http://schemas.microsoft.com/office/drawing/2014/main" id="{7903CB25-4CA0-42F0-A635-272E0B3BD3C1}"/>
              </a:ext>
            </a:extLst>
          </p:cNvPr>
          <p:cNvSpPr txBox="1"/>
          <p:nvPr/>
        </p:nvSpPr>
        <p:spPr>
          <a:xfrm>
            <a:off x="175762" y="5738969"/>
            <a:ext cx="3247572" cy="707886"/>
          </a:xfrm>
          <a:prstGeom prst="rect">
            <a:avLst/>
          </a:prstGeom>
          <a:noFill/>
        </p:spPr>
        <p:txBody>
          <a:bodyPr wrap="square" rtlCol="0">
            <a:spAutoFit/>
          </a:bodyPr>
          <a:lstStyle/>
          <a:p>
            <a:pPr algn="ctr"/>
            <a:r>
              <a:rPr lang="it-IT" sz="2000" i="1" dirty="0" err="1">
                <a:latin typeface="Consolas" panose="020B0609020204030204" pitchFamily="49" charset="0"/>
              </a:rPr>
              <a:t>docker</a:t>
            </a:r>
            <a:r>
              <a:rPr lang="it-IT" sz="2000" i="1" dirty="0">
                <a:latin typeface="Consolas" panose="020B0609020204030204" pitchFamily="49" charset="0"/>
              </a:rPr>
              <a:t> </a:t>
            </a:r>
            <a:r>
              <a:rPr lang="it-IT" sz="2000" i="1" dirty="0" err="1">
                <a:latin typeface="Consolas" panose="020B0609020204030204" pitchFamily="49" charset="0"/>
              </a:rPr>
              <a:t>run</a:t>
            </a:r>
            <a:r>
              <a:rPr lang="it-IT" sz="2000" i="1" dirty="0">
                <a:latin typeface="Consolas" panose="020B0609020204030204" pitchFamily="49" charset="0"/>
              </a:rPr>
              <a:t> -d \</a:t>
            </a:r>
          </a:p>
          <a:p>
            <a:pPr algn="ctr"/>
            <a:r>
              <a:rPr lang="it-IT" sz="2000" i="1" dirty="0">
                <a:latin typeface="Consolas" panose="020B0609020204030204" pitchFamily="49" charset="0"/>
              </a:rPr>
              <a:t>–v </a:t>
            </a:r>
            <a:r>
              <a:rPr lang="it-IT" sz="2000" i="1" dirty="0" err="1">
                <a:latin typeface="Consolas" panose="020B0609020204030204" pitchFamily="49" charset="0"/>
              </a:rPr>
              <a:t>dbprod</a:t>
            </a:r>
            <a:r>
              <a:rPr lang="it-IT" sz="2000" i="1" dirty="0">
                <a:latin typeface="Consolas" panose="020B0609020204030204" pitchFamily="49" charset="0"/>
              </a:rPr>
              <a:t>:/data </a:t>
            </a:r>
            <a:r>
              <a:rPr lang="it-IT" sz="2000" i="1" dirty="0" err="1">
                <a:latin typeface="Consolas" panose="020B0609020204030204" pitchFamily="49" charset="0"/>
              </a:rPr>
              <a:t>sql</a:t>
            </a:r>
            <a:endParaRPr lang="it-IT" sz="2000" i="1" dirty="0">
              <a:latin typeface="Consolas" panose="020B0609020204030204" pitchFamily="49" charset="0"/>
            </a:endParaRPr>
          </a:p>
        </p:txBody>
      </p:sp>
      <p:sp>
        <p:nvSpPr>
          <p:cNvPr id="27" name="CasellaDiTesto 26">
            <a:extLst>
              <a:ext uri="{FF2B5EF4-FFF2-40B4-BE49-F238E27FC236}">
                <a16:creationId xmlns:a16="http://schemas.microsoft.com/office/drawing/2014/main" id="{4DE127F9-BB54-424A-9CCE-5A0624CE85D4}"/>
              </a:ext>
            </a:extLst>
          </p:cNvPr>
          <p:cNvSpPr txBox="1"/>
          <p:nvPr/>
        </p:nvSpPr>
        <p:spPr>
          <a:xfrm>
            <a:off x="8811175" y="3949741"/>
            <a:ext cx="2857500" cy="707886"/>
          </a:xfrm>
          <a:prstGeom prst="rect">
            <a:avLst/>
          </a:prstGeom>
          <a:noFill/>
        </p:spPr>
        <p:txBody>
          <a:bodyPr wrap="square" rtlCol="0">
            <a:spAutoFit/>
          </a:bodyPr>
          <a:lstStyle/>
          <a:p>
            <a:pPr algn="ctr"/>
            <a:r>
              <a:rPr lang="it-IT" sz="2000" i="1" dirty="0" err="1">
                <a:latin typeface="Consolas" panose="020B0609020204030204" pitchFamily="49" charset="0"/>
              </a:rPr>
              <a:t>docker</a:t>
            </a:r>
            <a:r>
              <a:rPr lang="it-IT" sz="2000" i="1" dirty="0">
                <a:latin typeface="Consolas" panose="020B0609020204030204" pitchFamily="49" charset="0"/>
              </a:rPr>
              <a:t> </a:t>
            </a:r>
            <a:r>
              <a:rPr lang="it-IT" sz="2000" i="1" dirty="0" err="1">
                <a:latin typeface="Consolas" panose="020B0609020204030204" pitchFamily="49" charset="0"/>
              </a:rPr>
              <a:t>run</a:t>
            </a:r>
            <a:r>
              <a:rPr lang="it-IT" sz="2000" i="1" dirty="0">
                <a:latin typeface="Consolas" panose="020B0609020204030204" pitchFamily="49" charset="0"/>
              </a:rPr>
              <a:t> -d \</a:t>
            </a:r>
          </a:p>
          <a:p>
            <a:pPr algn="ctr"/>
            <a:r>
              <a:rPr lang="it-IT" sz="2000" i="1" dirty="0">
                <a:latin typeface="Consolas" panose="020B0609020204030204" pitchFamily="49" charset="0"/>
              </a:rPr>
              <a:t>-v </a:t>
            </a:r>
            <a:r>
              <a:rPr lang="it-IT" sz="2000" i="1" dirty="0" err="1">
                <a:latin typeface="Consolas" panose="020B0609020204030204" pitchFamily="49" charset="0"/>
              </a:rPr>
              <a:t>dbtest</a:t>
            </a:r>
            <a:r>
              <a:rPr lang="it-IT" sz="2000" i="1" dirty="0">
                <a:latin typeface="Consolas" panose="020B0609020204030204" pitchFamily="49" charset="0"/>
              </a:rPr>
              <a:t>:/data </a:t>
            </a:r>
            <a:r>
              <a:rPr lang="it-IT" sz="2000" i="1" dirty="0" err="1">
                <a:latin typeface="Consolas" panose="020B0609020204030204" pitchFamily="49" charset="0"/>
              </a:rPr>
              <a:t>sql</a:t>
            </a:r>
            <a:endParaRPr lang="it-IT" sz="2000" i="1" dirty="0">
              <a:latin typeface="Consolas" panose="020B0609020204030204" pitchFamily="49" charset="0"/>
            </a:endParaRPr>
          </a:p>
        </p:txBody>
      </p:sp>
      <p:pic>
        <p:nvPicPr>
          <p:cNvPr id="14" name="Picture 4" descr="Docker Kubernetes Virtual machine Microsoft SQL Server Big data ...">
            <a:extLst>
              <a:ext uri="{FF2B5EF4-FFF2-40B4-BE49-F238E27FC236}">
                <a16:creationId xmlns:a16="http://schemas.microsoft.com/office/drawing/2014/main" id="{E42C1319-2F4B-49A2-AA5F-0E8B2523596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97183" y="2473194"/>
            <a:ext cx="3111965" cy="22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9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39D717-3C2D-4E65-995D-1A1C9A7EF9D5}"/>
              </a:ext>
            </a:extLst>
          </p:cNvPr>
          <p:cNvSpPr>
            <a:spLocks noGrp="1"/>
          </p:cNvSpPr>
          <p:nvPr>
            <p:ph type="body" sz="quarter" idx="13"/>
          </p:nvPr>
        </p:nvSpPr>
        <p:spPr>
          <a:xfrm>
            <a:off x="3926901" y="4539828"/>
            <a:ext cx="4487426" cy="970280"/>
          </a:xfrm>
        </p:spPr>
        <p:txBody>
          <a:bodyPr>
            <a:noAutofit/>
          </a:bodyPr>
          <a:lstStyle/>
          <a:p>
            <a:r>
              <a:rPr lang="en-US" sz="3600" dirty="0">
                <a:solidFill>
                  <a:schemeClr val="tx2"/>
                </a:solidFill>
                <a:latin typeface="Star Jedi" panose="040B0000000000000000" pitchFamily="82" charset="0"/>
              </a:rPr>
              <a:t>DEMO – SQL Server with Containers</a:t>
            </a:r>
          </a:p>
        </p:txBody>
      </p:sp>
      <p:sp>
        <p:nvSpPr>
          <p:cNvPr id="2" name="Title 1">
            <a:extLst>
              <a:ext uri="{FF2B5EF4-FFF2-40B4-BE49-F238E27FC236}">
                <a16:creationId xmlns:a16="http://schemas.microsoft.com/office/drawing/2014/main" id="{84CCAB64-0D55-4549-8DD0-433D27925EDD}"/>
              </a:ext>
            </a:extLst>
          </p:cNvPr>
          <p:cNvSpPr>
            <a:spLocks noGrp="1"/>
          </p:cNvSpPr>
          <p:nvPr>
            <p:ph type="title" idx="4294967295"/>
          </p:nvPr>
        </p:nvSpPr>
        <p:spPr>
          <a:xfrm>
            <a:off x="0" y="1075057"/>
            <a:ext cx="12192000" cy="1486852"/>
          </a:xfrm>
        </p:spPr>
        <p:txBody>
          <a:bodyPr>
            <a:normAutofit/>
          </a:bodyPr>
          <a:lstStyle/>
          <a:p>
            <a:pPr algn="ctr">
              <a:lnSpc>
                <a:spcPts val="7000"/>
              </a:lnSpc>
            </a:pPr>
            <a:r>
              <a:rPr lang="en-US" sz="8800" b="1" dirty="0" err="1">
                <a:solidFill>
                  <a:schemeClr val="tx2"/>
                </a:solidFill>
                <a:latin typeface="Star Jedi Hollow" panose="040B0000000000000000" pitchFamily="82" charset="0"/>
              </a:rPr>
              <a:t>Sql</a:t>
            </a:r>
            <a:r>
              <a:rPr lang="en-US" sz="8800" b="1" dirty="0">
                <a:solidFill>
                  <a:schemeClr val="tx2"/>
                </a:solidFill>
                <a:latin typeface="Star Jedi Hollow" panose="040B0000000000000000" pitchFamily="82" charset="0"/>
              </a:rPr>
              <a:t> wars</a:t>
            </a:r>
          </a:p>
        </p:txBody>
      </p:sp>
      <p:pic>
        <p:nvPicPr>
          <p:cNvPr id="4098" name="Picture 2">
            <a:extLst>
              <a:ext uri="{FF2B5EF4-FFF2-40B4-BE49-F238E27FC236}">
                <a16:creationId xmlns:a16="http://schemas.microsoft.com/office/drawing/2014/main" id="{BA57D202-E33C-47BD-8C21-2756EF11E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974" y="2625874"/>
            <a:ext cx="1605280" cy="95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3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F659-465F-4FDC-98F2-347BE3E9589B}"/>
              </a:ext>
            </a:extLst>
          </p:cNvPr>
          <p:cNvSpPr>
            <a:spLocks noGrp="1"/>
          </p:cNvSpPr>
          <p:nvPr>
            <p:ph type="ctrTitle"/>
          </p:nvPr>
        </p:nvSpPr>
        <p:spPr/>
        <p:txBody>
          <a:bodyPr/>
          <a:lstStyle/>
          <a:p>
            <a:r>
              <a:rPr lang="en-US" sz="6000" b="1" dirty="0" err="1">
                <a:solidFill>
                  <a:schemeClr val="tx2"/>
                </a:solidFill>
                <a:latin typeface="Star Jedi Hollow" panose="040B0000000000000000" pitchFamily="82" charset="0"/>
              </a:rPr>
              <a:t>Sql</a:t>
            </a:r>
            <a:r>
              <a:rPr lang="en-US" sz="6000" b="1" dirty="0">
                <a:solidFill>
                  <a:schemeClr val="tx2"/>
                </a:solidFill>
                <a:latin typeface="Star Jedi Hollow" panose="040B0000000000000000" pitchFamily="82" charset="0"/>
              </a:rPr>
              <a:t> </a:t>
            </a:r>
            <a:br>
              <a:rPr lang="en-US" sz="6000" b="1" dirty="0">
                <a:solidFill>
                  <a:schemeClr val="tx2"/>
                </a:solidFill>
                <a:latin typeface="Star Jedi Hollow" panose="040B0000000000000000" pitchFamily="82" charset="0"/>
              </a:rPr>
            </a:br>
            <a:r>
              <a:rPr lang="en-US" sz="6000" b="1" dirty="0">
                <a:solidFill>
                  <a:schemeClr val="tx2"/>
                </a:solidFill>
                <a:latin typeface="Star Jedi Hollow" panose="040B0000000000000000" pitchFamily="82" charset="0"/>
              </a:rPr>
              <a:t>wars</a:t>
            </a:r>
            <a:endParaRPr lang="en-US" sz="6000" dirty="0">
              <a:solidFill>
                <a:schemeClr val="tx2"/>
              </a:solidFill>
            </a:endParaRPr>
          </a:p>
        </p:txBody>
      </p:sp>
      <p:sp>
        <p:nvSpPr>
          <p:cNvPr id="3" name="Subtitle 2">
            <a:extLst>
              <a:ext uri="{FF2B5EF4-FFF2-40B4-BE49-F238E27FC236}">
                <a16:creationId xmlns:a16="http://schemas.microsoft.com/office/drawing/2014/main" id="{4413CDE4-3094-4196-9173-F4A0D537BAD5}"/>
              </a:ext>
            </a:extLst>
          </p:cNvPr>
          <p:cNvSpPr>
            <a:spLocks noGrp="1"/>
          </p:cNvSpPr>
          <p:nvPr>
            <p:ph type="subTitle" idx="1"/>
          </p:nvPr>
        </p:nvSpPr>
        <p:spPr>
          <a:xfrm>
            <a:off x="822638" y="4235823"/>
            <a:ext cx="6448277" cy="2286893"/>
          </a:xfrm>
        </p:spPr>
        <p:txBody>
          <a:bodyPr/>
          <a:lstStyle/>
          <a:p>
            <a:r>
              <a:rPr lang="en-US" dirty="0"/>
              <a:t>The attack of the clones and the rebellion of the containers</a:t>
            </a:r>
          </a:p>
          <a:p>
            <a:endParaRPr lang="en-US" dirty="0"/>
          </a:p>
        </p:txBody>
      </p:sp>
    </p:spTree>
    <p:extLst>
      <p:ext uri="{BB962C8B-B14F-4D97-AF65-F5344CB8AC3E}">
        <p14:creationId xmlns:p14="http://schemas.microsoft.com/office/powerpoint/2010/main" val="277348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rPr>
              <a:t>SQL Clones vs Containers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4"/>
            <a:ext cx="10515600" cy="4550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mj-lt"/>
                <a:ea typeface="+mj-ea"/>
                <a:cs typeface="+mj-cs"/>
              </a:rPr>
              <a:t>Containers</a:t>
            </a:r>
          </a:p>
          <a:p>
            <a:pPr marL="0" indent="0">
              <a:buNone/>
            </a:pPr>
            <a:r>
              <a:rPr lang="en-US" sz="3200" dirty="0">
                <a:latin typeface="+mj-lt"/>
                <a:ea typeface="+mj-ea"/>
                <a:cs typeface="+mj-cs"/>
              </a:rPr>
              <a:t>	Quick, isolation</a:t>
            </a:r>
          </a:p>
          <a:p>
            <a:pPr marL="0" indent="0">
              <a:buNone/>
            </a:pPr>
            <a:r>
              <a:rPr lang="en-US" sz="3200" dirty="0">
                <a:latin typeface="+mj-lt"/>
                <a:ea typeface="+mj-ea"/>
                <a:cs typeface="+mj-cs"/>
              </a:rPr>
              <a:t>	Cross platform</a:t>
            </a:r>
          </a:p>
          <a:p>
            <a:pPr marL="0" indent="0">
              <a:buNone/>
            </a:pPr>
            <a:r>
              <a:rPr lang="en-US" sz="3200" dirty="0">
                <a:latin typeface="+mj-lt"/>
                <a:ea typeface="+mj-ea"/>
                <a:cs typeface="+mj-cs"/>
              </a:rPr>
              <a:t>	Production must be already «</a:t>
            </a:r>
            <a:r>
              <a:rPr lang="en-US" sz="3200" dirty="0" err="1">
                <a:latin typeface="+mj-lt"/>
                <a:ea typeface="+mj-ea"/>
                <a:cs typeface="+mj-cs"/>
              </a:rPr>
              <a:t>containerised</a:t>
            </a:r>
            <a:r>
              <a:rPr lang="en-US" sz="3200" dirty="0">
                <a:latin typeface="+mj-lt"/>
                <a:ea typeface="+mj-ea"/>
                <a:cs typeface="+mj-cs"/>
              </a:rPr>
              <a:t>»</a:t>
            </a:r>
          </a:p>
          <a:p>
            <a:pPr marL="0" indent="0">
              <a:buNone/>
            </a:pPr>
            <a:r>
              <a:rPr lang="en-US" sz="3200" dirty="0">
                <a:latin typeface="+mj-lt"/>
                <a:ea typeface="+mj-ea"/>
                <a:cs typeface="+mj-cs"/>
              </a:rPr>
              <a:t>Sql Clone</a:t>
            </a:r>
          </a:p>
          <a:p>
            <a:pPr marL="0" indent="0">
              <a:buNone/>
            </a:pPr>
            <a:r>
              <a:rPr lang="en-US" sz="3200" dirty="0">
                <a:latin typeface="+mj-lt"/>
                <a:ea typeface="+mj-ea"/>
                <a:cs typeface="+mj-cs"/>
              </a:rPr>
              <a:t>	Quick, isolated</a:t>
            </a:r>
          </a:p>
          <a:p>
            <a:pPr marL="0" indent="0">
              <a:buNone/>
            </a:pPr>
            <a:r>
              <a:rPr lang="en-US" sz="3200" dirty="0">
                <a:latin typeface="+mj-lt"/>
                <a:ea typeface="+mj-ea"/>
                <a:cs typeface="+mj-cs"/>
              </a:rPr>
              <a:t>	Windows-only</a:t>
            </a:r>
          </a:p>
          <a:p>
            <a:pPr marL="0" indent="0">
              <a:buNone/>
            </a:pPr>
            <a:r>
              <a:rPr lang="en-US" sz="3200" dirty="0">
                <a:latin typeface="+mj-lt"/>
                <a:ea typeface="+mj-ea"/>
                <a:cs typeface="+mj-cs"/>
              </a:rPr>
              <a:t>	Perfect for classic VMs (no container support)</a:t>
            </a:r>
          </a:p>
        </p:txBody>
      </p:sp>
    </p:spTree>
    <p:extLst>
      <p:ext uri="{BB962C8B-B14F-4D97-AF65-F5344CB8AC3E}">
        <p14:creationId xmlns:p14="http://schemas.microsoft.com/office/powerpoint/2010/main" val="2542423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Both will resolve tricky issues</a:t>
            </a:r>
          </a:p>
        </p:txBody>
      </p:sp>
    </p:spTree>
    <p:extLst>
      <p:ext uri="{BB962C8B-B14F-4D97-AF65-F5344CB8AC3E}">
        <p14:creationId xmlns:p14="http://schemas.microsoft.com/office/powerpoint/2010/main" val="4161125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DB07F4-037E-4666-BFFC-D4BC9B32ADA4}"/>
              </a:ext>
            </a:extLst>
          </p:cNvPr>
          <p:cNvSpPr>
            <a:spLocks noGrp="1"/>
          </p:cNvSpPr>
          <p:nvPr>
            <p:ph type="body" sz="quarter" idx="10"/>
          </p:nvPr>
        </p:nvSpPr>
        <p:spPr>
          <a:xfrm>
            <a:off x="2259689" y="5120708"/>
            <a:ext cx="2355850" cy="268190"/>
          </a:xfrm>
        </p:spPr>
        <p:txBody>
          <a:bodyPr>
            <a:normAutofit fontScale="77500" lnSpcReduction="20000"/>
          </a:bodyPr>
          <a:lstStyle/>
          <a:p>
            <a:r>
              <a:rPr lang="en-US" dirty="0"/>
              <a:t>@</a:t>
            </a:r>
            <a:r>
              <a:rPr lang="en-US" dirty="0" err="1"/>
              <a:t>giulianolatini</a:t>
            </a:r>
            <a:endParaRPr lang="en-US" dirty="0"/>
          </a:p>
        </p:txBody>
      </p:sp>
      <p:sp>
        <p:nvSpPr>
          <p:cNvPr id="3" name="Text Placeholder 2">
            <a:extLst>
              <a:ext uri="{FF2B5EF4-FFF2-40B4-BE49-F238E27FC236}">
                <a16:creationId xmlns:a16="http://schemas.microsoft.com/office/drawing/2014/main" id="{0FBC0E0C-D04F-4813-ACAC-967DF99282B2}"/>
              </a:ext>
            </a:extLst>
          </p:cNvPr>
          <p:cNvSpPr>
            <a:spLocks noGrp="1"/>
          </p:cNvSpPr>
          <p:nvPr>
            <p:ph type="body" sz="quarter" idx="11"/>
          </p:nvPr>
        </p:nvSpPr>
        <p:spPr>
          <a:xfrm>
            <a:off x="5656838" y="5120708"/>
            <a:ext cx="2355850" cy="268190"/>
          </a:xfrm>
        </p:spPr>
        <p:txBody>
          <a:bodyPr>
            <a:normAutofit fontScale="77500" lnSpcReduction="20000"/>
          </a:bodyPr>
          <a:lstStyle/>
          <a:p>
            <a:r>
              <a:rPr lang="en-US" dirty="0" err="1"/>
              <a:t>giulianolatini</a:t>
            </a:r>
            <a:endParaRPr lang="en-US" dirty="0"/>
          </a:p>
        </p:txBody>
      </p:sp>
      <p:sp>
        <p:nvSpPr>
          <p:cNvPr id="4" name="Text Placeholder 3">
            <a:extLst>
              <a:ext uri="{FF2B5EF4-FFF2-40B4-BE49-F238E27FC236}">
                <a16:creationId xmlns:a16="http://schemas.microsoft.com/office/drawing/2014/main" id="{FBEDAFD7-CF92-4199-8229-5FCED907CDA4}"/>
              </a:ext>
            </a:extLst>
          </p:cNvPr>
          <p:cNvSpPr>
            <a:spLocks noGrp="1"/>
          </p:cNvSpPr>
          <p:nvPr>
            <p:ph type="body" sz="quarter" idx="12"/>
          </p:nvPr>
        </p:nvSpPr>
        <p:spPr>
          <a:xfrm>
            <a:off x="9164842" y="5121818"/>
            <a:ext cx="2587887" cy="268190"/>
          </a:xfrm>
        </p:spPr>
        <p:txBody>
          <a:bodyPr>
            <a:normAutofit fontScale="77500" lnSpcReduction="20000"/>
          </a:bodyPr>
          <a:lstStyle/>
          <a:p>
            <a:r>
              <a:rPr lang="en-US" dirty="0" err="1"/>
              <a:t>giulianolatini</a:t>
            </a:r>
            <a:endParaRPr lang="en-US" dirty="0"/>
          </a:p>
        </p:txBody>
      </p:sp>
    </p:spTree>
    <p:extLst>
      <p:ext uri="{BB962C8B-B14F-4D97-AF65-F5344CB8AC3E}">
        <p14:creationId xmlns:p14="http://schemas.microsoft.com/office/powerpoint/2010/main" val="3208365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Resources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470454"/>
            <a:ext cx="10515600" cy="4706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Star Jedi" panose="040B0000000000000000" pitchFamily="82" charset="0"/>
                <a:ea typeface="+mj-ea"/>
                <a:cs typeface="+mj-cs"/>
              </a:rPr>
              <a:t>DBCC CLONEDATABASE: </a:t>
            </a:r>
            <a:r>
              <a:rPr lang="it-IT" dirty="0">
                <a:solidFill>
                  <a:schemeClr val="accent2"/>
                </a:solidFill>
                <a:hlinkClick r:id="rId3">
                  <a:extLst>
                    <a:ext uri="{A12FA001-AC4F-418D-AE19-62706E023703}">
                      <ahyp:hlinkClr xmlns:ahyp="http://schemas.microsoft.com/office/drawing/2018/hyperlinkcolor" val="tx"/>
                    </a:ext>
                  </a:extLst>
                </a:hlinkClick>
              </a:rPr>
              <a:t>https://docs.microsoft.com/en-us/sql/t-sql/database-console-commands/dbcc-clonedatabase-transact-sql?view=sql-server-ver15</a:t>
            </a:r>
            <a:endParaRPr lang="en-US" dirty="0">
              <a:solidFill>
                <a:schemeClr val="accent2"/>
              </a:solidFill>
              <a:latin typeface="Star Jedi" panose="040B0000000000000000" pitchFamily="82" charset="0"/>
              <a:ea typeface="+mj-ea"/>
              <a:cs typeface="+mj-cs"/>
            </a:endParaRPr>
          </a:p>
          <a:p>
            <a:pPr marL="0" indent="0">
              <a:buNone/>
            </a:pPr>
            <a:r>
              <a:rPr lang="en-US" sz="3200" dirty="0">
                <a:latin typeface="Star Jedi" panose="040B0000000000000000" pitchFamily="82" charset="0"/>
                <a:ea typeface="+mj-ea"/>
                <a:cs typeface="+mj-cs"/>
              </a:rPr>
              <a:t>SQL Clone: </a:t>
            </a:r>
            <a:r>
              <a:rPr lang="it-IT" dirty="0">
                <a:solidFill>
                  <a:schemeClr val="accent2"/>
                </a:solidFill>
                <a:hlinkClick r:id="rId4">
                  <a:extLst>
                    <a:ext uri="{A12FA001-AC4F-418D-AE19-62706E023703}">
                      <ahyp:hlinkClr xmlns:ahyp="http://schemas.microsoft.com/office/drawing/2018/hyperlinkcolor" val="tx"/>
                    </a:ext>
                  </a:extLst>
                </a:hlinkClick>
              </a:rPr>
              <a:t>https://www.red-gate.com/products/dba/sql-clone/</a:t>
            </a:r>
            <a:endParaRPr lang="en-US" dirty="0">
              <a:solidFill>
                <a:schemeClr val="accent2"/>
              </a:solidFill>
            </a:endParaRPr>
          </a:p>
          <a:p>
            <a:pPr marL="0" indent="0">
              <a:buNone/>
            </a:pPr>
            <a:r>
              <a:rPr lang="en-US" sz="3200" dirty="0">
                <a:latin typeface="Star Jedi" panose="040B0000000000000000" pitchFamily="82" charset="0"/>
                <a:ea typeface="+mj-ea"/>
                <a:cs typeface="+mj-cs"/>
              </a:rPr>
              <a:t>Docker for SQL Server: </a:t>
            </a:r>
            <a:r>
              <a:rPr lang="it-IT" dirty="0">
                <a:solidFill>
                  <a:schemeClr val="accent2"/>
                </a:solidFill>
                <a:hlinkClick r:id="rId5">
                  <a:extLst>
                    <a:ext uri="{A12FA001-AC4F-418D-AE19-62706E023703}">
                      <ahyp:hlinkClr xmlns:ahyp="http://schemas.microsoft.com/office/drawing/2018/hyperlinkcolor" val="tx"/>
                    </a:ext>
                  </a:extLst>
                </a:hlinkClick>
              </a:rPr>
              <a:t>https://docs.microsoft.com/en-us/sql/linux/quickstart-install-connect-docker?view=sql-server-ver15&amp;pivots=cs1-bash</a:t>
            </a:r>
            <a:endParaRPr lang="it-IT" dirty="0">
              <a:solidFill>
                <a:schemeClr val="accent2"/>
              </a:solidFill>
            </a:endParaRPr>
          </a:p>
          <a:p>
            <a:pPr marL="0" indent="0">
              <a:buNone/>
            </a:pPr>
            <a:r>
              <a:rPr lang="it-IT" sz="3200" dirty="0">
                <a:latin typeface="Star Jedi" panose="040B0000000000000000" pitchFamily="82" charset="0"/>
                <a:ea typeface="+mj-ea"/>
                <a:cs typeface="+mj-cs"/>
              </a:rPr>
              <a:t>Docker Hub: </a:t>
            </a:r>
            <a:r>
              <a:rPr lang="it-IT" dirty="0">
                <a:solidFill>
                  <a:schemeClr val="accent2"/>
                </a:solidFill>
                <a:hlinkClick r:id="rId6">
                  <a:extLst>
                    <a:ext uri="{A12FA001-AC4F-418D-AE19-62706E023703}">
                      <ahyp:hlinkClr xmlns:ahyp="http://schemas.microsoft.com/office/drawing/2018/hyperlinkcolor" val="tx"/>
                    </a:ext>
                  </a:extLst>
                </a:hlinkClick>
              </a:rPr>
              <a:t>https://hub.docker.com/_/microsoft-mssql-server</a:t>
            </a:r>
            <a:endParaRPr lang="it-IT" dirty="0">
              <a:solidFill>
                <a:schemeClr val="accent2"/>
              </a:solidFill>
            </a:endParaRPr>
          </a:p>
          <a:p>
            <a:pPr marL="0" indent="0">
              <a:buNone/>
            </a:pPr>
            <a:r>
              <a:rPr lang="it-IT" sz="3200" dirty="0">
                <a:latin typeface="Star Jedi" panose="040B0000000000000000" pitchFamily="82" charset="0"/>
                <a:ea typeface="+mj-ea"/>
                <a:cs typeface="+mj-cs"/>
              </a:rPr>
              <a:t>Microsoft Container </a:t>
            </a:r>
            <a:r>
              <a:rPr lang="it-IT" sz="3200" dirty="0" err="1">
                <a:latin typeface="Star Jedi" panose="040B0000000000000000" pitchFamily="82" charset="0"/>
                <a:ea typeface="+mj-ea"/>
                <a:cs typeface="+mj-cs"/>
              </a:rPr>
              <a:t>Registry</a:t>
            </a:r>
            <a:r>
              <a:rPr lang="it-IT" sz="3200" dirty="0">
                <a:latin typeface="Star Jedi" panose="040B0000000000000000" pitchFamily="82" charset="0"/>
                <a:ea typeface="+mj-ea"/>
                <a:cs typeface="+mj-cs"/>
              </a:rPr>
              <a:t>: </a:t>
            </a:r>
            <a:r>
              <a:rPr lang="it-IT" dirty="0">
                <a:solidFill>
                  <a:schemeClr val="accent2"/>
                </a:solidFill>
                <a:hlinkClick r:id="rId7">
                  <a:extLst>
                    <a:ext uri="{A12FA001-AC4F-418D-AE19-62706E023703}">
                      <ahyp:hlinkClr xmlns:ahyp="http://schemas.microsoft.com/office/drawing/2018/hyperlinkcolor" val="tx"/>
                    </a:ext>
                  </a:extLst>
                </a:hlinkClick>
              </a:rPr>
              <a:t>https://azure.microsoft.com/en-us/services/container-registry/</a:t>
            </a:r>
            <a:endParaRPr lang="en-US" dirty="0">
              <a:solidFill>
                <a:schemeClr val="accent2"/>
              </a:solidFill>
            </a:endParaRPr>
          </a:p>
        </p:txBody>
      </p:sp>
    </p:spTree>
    <p:extLst>
      <p:ext uri="{BB962C8B-B14F-4D97-AF65-F5344CB8AC3E}">
        <p14:creationId xmlns:p14="http://schemas.microsoft.com/office/powerpoint/2010/main" val="229860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Resources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779929" y="1470454"/>
            <a:ext cx="10856259" cy="4706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Star Jedi" panose="040B0000000000000000" pitchFamily="82" charset="0"/>
                <a:ea typeface="+mj-ea"/>
                <a:cs typeface="+mj-cs"/>
              </a:rPr>
              <a:t>buttervolume</a:t>
            </a:r>
            <a:r>
              <a:rPr lang="en-US" sz="3200" dirty="0">
                <a:latin typeface="Star Jedi" panose="040B0000000000000000" pitchFamily="82" charset="0"/>
                <a:ea typeface="+mj-ea"/>
                <a:cs typeface="+mj-cs"/>
              </a:rPr>
              <a:t>: </a:t>
            </a:r>
            <a:r>
              <a:rPr lang="en-US" dirty="0">
                <a:solidFill>
                  <a:schemeClr val="accent2"/>
                </a:solidFill>
                <a:hlinkClick r:id="rId3">
                  <a:extLst>
                    <a:ext uri="{A12FA001-AC4F-418D-AE19-62706E023703}">
                      <ahyp:hlinkClr xmlns:ahyp="http://schemas.microsoft.com/office/drawing/2018/hyperlinkcolor" val="tx"/>
                    </a:ext>
                  </a:extLst>
                </a:hlinkClick>
              </a:rPr>
              <a:t>https://github.com/anybox/buttervolume</a:t>
            </a:r>
            <a:endParaRPr lang="en-US" dirty="0">
              <a:solidFill>
                <a:schemeClr val="accent2"/>
              </a:solidFill>
            </a:endParaRPr>
          </a:p>
          <a:p>
            <a:pPr marL="0" indent="0">
              <a:buNone/>
            </a:pPr>
            <a:r>
              <a:rPr lang="en-US" sz="3200" dirty="0">
                <a:latin typeface="Star Jedi" panose="040B0000000000000000" pitchFamily="82" charset="0"/>
                <a:ea typeface="+mj-ea"/>
                <a:cs typeface="+mj-cs"/>
              </a:rPr>
              <a:t>Volume Shadow Copy: </a:t>
            </a:r>
            <a:r>
              <a:rPr lang="en-US" dirty="0">
                <a:solidFill>
                  <a:schemeClr val="accent2"/>
                </a:solidFill>
                <a:hlinkClick r:id="rId4">
                  <a:extLst>
                    <a:ext uri="{A12FA001-AC4F-418D-AE19-62706E023703}">
                      <ahyp:hlinkClr xmlns:ahyp="http://schemas.microsoft.com/office/drawing/2018/hyperlinkcolor" val="tx"/>
                    </a:ext>
                  </a:extLst>
                </a:hlinkClick>
              </a:rPr>
              <a:t>https://msdn.microsoft.com/en-us/library/windows/desktop/bb968832(v=vs.85).aspx</a:t>
            </a:r>
            <a:endParaRPr lang="en-US" dirty="0">
              <a:solidFill>
                <a:schemeClr val="accent2"/>
              </a:solidFill>
            </a:endParaRPr>
          </a:p>
          <a:p>
            <a:pPr marL="0" indent="0">
              <a:buNone/>
            </a:pPr>
            <a:r>
              <a:rPr lang="en-US" sz="3200" dirty="0">
                <a:latin typeface="Star Jedi" panose="040B0000000000000000" pitchFamily="82" charset="0"/>
                <a:ea typeface="+mj-ea"/>
                <a:cs typeface="+mj-cs"/>
              </a:rPr>
              <a:t>Differencing Virtual Hard disk: </a:t>
            </a:r>
            <a:r>
              <a:rPr lang="en-US" dirty="0">
                <a:solidFill>
                  <a:schemeClr val="accent2"/>
                </a:solidFill>
                <a:hlinkClick r:id="rId5">
                  <a:extLst>
                    <a:ext uri="{A12FA001-AC4F-418D-AE19-62706E023703}">
                      <ahyp:hlinkClr xmlns:ahyp="http://schemas.microsoft.com/office/drawing/2018/hyperlinkcolor" val="tx"/>
                    </a:ext>
                  </a:extLst>
                </a:hlinkClick>
              </a:rPr>
              <a:t>https://technet.microsoft.com/en-us/library/cc720381(v=ws.10).aspx</a:t>
            </a:r>
            <a:endParaRPr lang="en-US" dirty="0">
              <a:solidFill>
                <a:schemeClr val="accent2"/>
              </a:solidFill>
            </a:endParaRPr>
          </a:p>
          <a:p>
            <a:pPr marL="0" indent="0">
              <a:buNone/>
            </a:pPr>
            <a:r>
              <a:rPr lang="en-US" sz="3200" dirty="0" err="1">
                <a:latin typeface="Star Jedi" panose="040B0000000000000000" pitchFamily="82" charset="0"/>
                <a:ea typeface="+mj-ea"/>
                <a:cs typeface="+mj-cs"/>
              </a:rPr>
              <a:t>StackOverflow</a:t>
            </a:r>
            <a:r>
              <a:rPr lang="en-US" sz="3200" dirty="0">
                <a:latin typeface="Star Jedi" panose="040B0000000000000000" pitchFamily="82" charset="0"/>
                <a:ea typeface="+mj-ea"/>
                <a:cs typeface="+mj-cs"/>
              </a:rPr>
              <a:t> database: </a:t>
            </a:r>
            <a:r>
              <a:rPr lang="en-US" dirty="0">
                <a:solidFill>
                  <a:schemeClr val="accent2"/>
                </a:solidFill>
                <a:hlinkClick r:id="rId6">
                  <a:extLst>
                    <a:ext uri="{A12FA001-AC4F-418D-AE19-62706E023703}">
                      <ahyp:hlinkClr xmlns:ahyp="http://schemas.microsoft.com/office/drawing/2018/hyperlinkcolor" val="tx"/>
                    </a:ext>
                  </a:extLst>
                </a:hlinkClick>
              </a:rPr>
              <a:t>https://www.brentozar.com/archive/2015/10/how-to-download-the-stack-overflow-database-via-bittorrent/</a:t>
            </a:r>
            <a:endParaRPr lang="en-US" dirty="0">
              <a:solidFill>
                <a:schemeClr val="accent2"/>
              </a:solidFill>
            </a:endParaRPr>
          </a:p>
          <a:p>
            <a:pPr marL="0" indent="0">
              <a:buNone/>
            </a:pPr>
            <a:r>
              <a:rPr lang="en-US" sz="3200" dirty="0">
                <a:latin typeface="Star Jedi" panose="040B0000000000000000" pitchFamily="82" charset="0"/>
                <a:ea typeface="+mj-ea"/>
                <a:cs typeface="+mj-cs"/>
              </a:rPr>
              <a:t>SQL Clone on </a:t>
            </a:r>
            <a:r>
              <a:rPr lang="en-US" sz="3200" dirty="0" err="1">
                <a:latin typeface="Star Jedi" panose="040B0000000000000000" pitchFamily="82" charset="0"/>
                <a:ea typeface="+mj-ea"/>
                <a:cs typeface="+mj-cs"/>
              </a:rPr>
              <a:t>AzureDevOps</a:t>
            </a:r>
            <a:r>
              <a:rPr lang="en-US" sz="3200" dirty="0">
                <a:latin typeface="Star Jedi" panose="040B0000000000000000" pitchFamily="82" charset="0"/>
                <a:ea typeface="+mj-ea"/>
                <a:cs typeface="+mj-cs"/>
              </a:rPr>
              <a:t>: </a:t>
            </a:r>
            <a:r>
              <a:rPr lang="en-US" dirty="0">
                <a:solidFill>
                  <a:schemeClr val="accent2"/>
                </a:solidFill>
                <a:hlinkClick r:id="rId7">
                  <a:extLst>
                    <a:ext uri="{A12FA001-AC4F-418D-AE19-62706E023703}">
                      <ahyp:hlinkClr xmlns:ahyp="http://schemas.microsoft.com/office/drawing/2018/hyperlinkcolor" val="tx"/>
                    </a:ext>
                  </a:extLst>
                </a:hlinkClick>
              </a:rPr>
              <a:t>https://www.youtube.com/watch?v=fVbmUZ6FhEc</a:t>
            </a:r>
            <a:endParaRPr lang="en-US" dirty="0">
              <a:solidFill>
                <a:schemeClr val="accent2"/>
              </a:solidFill>
            </a:endParaRPr>
          </a:p>
        </p:txBody>
      </p:sp>
    </p:spTree>
    <p:extLst>
      <p:ext uri="{BB962C8B-B14F-4D97-AF65-F5344CB8AC3E}">
        <p14:creationId xmlns:p14="http://schemas.microsoft.com/office/powerpoint/2010/main" val="21205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801826-D1EC-495A-B39E-EB60FC876EB9}"/>
              </a:ext>
            </a:extLst>
          </p:cNvPr>
          <p:cNvSpPr>
            <a:spLocks noGrp="1"/>
          </p:cNvSpPr>
          <p:nvPr>
            <p:ph type="title"/>
          </p:nvPr>
        </p:nvSpPr>
        <p:spPr/>
        <p:txBody>
          <a:bodyPr/>
          <a:lstStyle/>
          <a:p>
            <a:r>
              <a:rPr lang="en-US" dirty="0"/>
              <a:t>SQL WARS</a:t>
            </a:r>
          </a:p>
        </p:txBody>
      </p:sp>
      <p:sp>
        <p:nvSpPr>
          <p:cNvPr id="6" name="Text Placeholder 5">
            <a:extLst>
              <a:ext uri="{FF2B5EF4-FFF2-40B4-BE49-F238E27FC236}">
                <a16:creationId xmlns:a16="http://schemas.microsoft.com/office/drawing/2014/main" id="{4AD74FBB-F86F-41E2-81B5-937757080026}"/>
              </a:ext>
            </a:extLst>
          </p:cNvPr>
          <p:cNvSpPr>
            <a:spLocks noGrp="1"/>
          </p:cNvSpPr>
          <p:nvPr>
            <p:ph type="body" sz="quarter" idx="10"/>
          </p:nvPr>
        </p:nvSpPr>
        <p:spPr>
          <a:xfrm>
            <a:off x="6319897" y="2379015"/>
            <a:ext cx="3877110" cy="431020"/>
          </a:xfrm>
        </p:spPr>
        <p:txBody>
          <a:bodyPr>
            <a:normAutofit fontScale="92500" lnSpcReduction="10000"/>
          </a:bodyPr>
          <a:lstStyle/>
          <a:p>
            <a:r>
              <a:rPr lang="en-US" dirty="0"/>
              <a:t>@</a:t>
            </a:r>
            <a:r>
              <a:rPr lang="en-US" dirty="0" err="1"/>
              <a:t>giulianolatini</a:t>
            </a:r>
            <a:endParaRPr lang="en-US" dirty="0"/>
          </a:p>
        </p:txBody>
      </p:sp>
      <p:sp>
        <p:nvSpPr>
          <p:cNvPr id="7" name="Text Placeholder 6">
            <a:extLst>
              <a:ext uri="{FF2B5EF4-FFF2-40B4-BE49-F238E27FC236}">
                <a16:creationId xmlns:a16="http://schemas.microsoft.com/office/drawing/2014/main" id="{5E39D7F1-ED04-48F8-B4A9-96B43565281F}"/>
              </a:ext>
            </a:extLst>
          </p:cNvPr>
          <p:cNvSpPr>
            <a:spLocks noGrp="1"/>
          </p:cNvSpPr>
          <p:nvPr>
            <p:ph type="body" sz="quarter" idx="11"/>
          </p:nvPr>
        </p:nvSpPr>
        <p:spPr>
          <a:xfrm>
            <a:off x="6319897" y="4047966"/>
            <a:ext cx="3877110" cy="431020"/>
          </a:xfrm>
        </p:spPr>
        <p:txBody>
          <a:bodyPr>
            <a:normAutofit fontScale="92500" lnSpcReduction="10000"/>
          </a:bodyPr>
          <a:lstStyle/>
          <a:p>
            <a:r>
              <a:rPr lang="en-US" dirty="0" err="1"/>
              <a:t>giulianolatini</a:t>
            </a:r>
            <a:endParaRPr lang="en-US" dirty="0"/>
          </a:p>
        </p:txBody>
      </p:sp>
      <p:sp>
        <p:nvSpPr>
          <p:cNvPr id="8" name="Text Placeholder 7">
            <a:extLst>
              <a:ext uri="{FF2B5EF4-FFF2-40B4-BE49-F238E27FC236}">
                <a16:creationId xmlns:a16="http://schemas.microsoft.com/office/drawing/2014/main" id="{2A12E99D-348B-4644-9C1E-5EE333B378ED}"/>
              </a:ext>
            </a:extLst>
          </p:cNvPr>
          <p:cNvSpPr>
            <a:spLocks noGrp="1"/>
          </p:cNvSpPr>
          <p:nvPr>
            <p:ph type="body" sz="quarter" idx="12"/>
          </p:nvPr>
        </p:nvSpPr>
        <p:spPr>
          <a:xfrm>
            <a:off x="6319897" y="5716917"/>
            <a:ext cx="3877110" cy="431020"/>
          </a:xfrm>
        </p:spPr>
        <p:txBody>
          <a:bodyPr>
            <a:normAutofit fontScale="92500" lnSpcReduction="10000"/>
          </a:bodyPr>
          <a:lstStyle/>
          <a:p>
            <a:r>
              <a:rPr lang="en-US" dirty="0" err="1"/>
              <a:t>giulianolatini</a:t>
            </a:r>
            <a:endParaRPr lang="en-US" dirty="0"/>
          </a:p>
        </p:txBody>
      </p:sp>
      <p:sp>
        <p:nvSpPr>
          <p:cNvPr id="9" name="Text Placeholder 8">
            <a:extLst>
              <a:ext uri="{FF2B5EF4-FFF2-40B4-BE49-F238E27FC236}">
                <a16:creationId xmlns:a16="http://schemas.microsoft.com/office/drawing/2014/main" id="{BA5039AF-CDBD-4D77-962C-1DE2CC0CC143}"/>
              </a:ext>
            </a:extLst>
          </p:cNvPr>
          <p:cNvSpPr>
            <a:spLocks noGrp="1"/>
          </p:cNvSpPr>
          <p:nvPr>
            <p:ph type="body" sz="quarter" idx="13"/>
          </p:nvPr>
        </p:nvSpPr>
        <p:spPr/>
        <p:txBody>
          <a:bodyPr/>
          <a:lstStyle/>
          <a:p>
            <a:r>
              <a:rPr lang="en-US" dirty="0"/>
              <a:t>GIULIANO LATINI</a:t>
            </a:r>
          </a:p>
        </p:txBody>
      </p:sp>
      <p:pic>
        <p:nvPicPr>
          <p:cNvPr id="3" name="Immagine 2" descr="Immagine che contiene persona, uomo, tenendo, inpiedi&#10;&#10;Descrizione generata automaticamente">
            <a:extLst>
              <a:ext uri="{FF2B5EF4-FFF2-40B4-BE49-F238E27FC236}">
                <a16:creationId xmlns:a16="http://schemas.microsoft.com/office/drawing/2014/main" id="{51CC5C15-51FA-4C8B-8499-790F72493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1" y="2475075"/>
            <a:ext cx="2672926" cy="2672926"/>
          </a:xfrm>
          <a:prstGeom prst="rect">
            <a:avLst/>
          </a:prstGeom>
        </p:spPr>
      </p:pic>
    </p:spTree>
    <p:extLst>
      <p:ext uri="{BB962C8B-B14F-4D97-AF65-F5344CB8AC3E}">
        <p14:creationId xmlns:p14="http://schemas.microsoft.com/office/powerpoint/2010/main" val="26760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801826-D1EC-495A-B39E-EB60FC876EB9}"/>
              </a:ext>
            </a:extLst>
          </p:cNvPr>
          <p:cNvSpPr>
            <a:spLocks noGrp="1"/>
          </p:cNvSpPr>
          <p:nvPr>
            <p:ph type="title"/>
          </p:nvPr>
        </p:nvSpPr>
        <p:spPr/>
        <p:txBody>
          <a:bodyPr/>
          <a:lstStyle/>
          <a:p>
            <a:r>
              <a:rPr lang="en-US" dirty="0"/>
              <a:t>SQL WARS</a:t>
            </a:r>
          </a:p>
        </p:txBody>
      </p:sp>
      <p:sp>
        <p:nvSpPr>
          <p:cNvPr id="6" name="Text Placeholder 5">
            <a:extLst>
              <a:ext uri="{FF2B5EF4-FFF2-40B4-BE49-F238E27FC236}">
                <a16:creationId xmlns:a16="http://schemas.microsoft.com/office/drawing/2014/main" id="{4AD74FBB-F86F-41E2-81B5-937757080026}"/>
              </a:ext>
            </a:extLst>
          </p:cNvPr>
          <p:cNvSpPr>
            <a:spLocks noGrp="1"/>
          </p:cNvSpPr>
          <p:nvPr>
            <p:ph type="body" sz="quarter" idx="10"/>
          </p:nvPr>
        </p:nvSpPr>
        <p:spPr>
          <a:xfrm>
            <a:off x="6319897" y="2379015"/>
            <a:ext cx="3877110" cy="431020"/>
          </a:xfrm>
        </p:spPr>
        <p:txBody>
          <a:bodyPr>
            <a:normAutofit fontScale="92500" lnSpcReduction="10000"/>
          </a:bodyPr>
          <a:lstStyle/>
          <a:p>
            <a:r>
              <a:rPr lang="en-US" dirty="0"/>
              <a:t>@suxstellino</a:t>
            </a:r>
          </a:p>
        </p:txBody>
      </p:sp>
      <p:sp>
        <p:nvSpPr>
          <p:cNvPr id="7" name="Text Placeholder 6">
            <a:extLst>
              <a:ext uri="{FF2B5EF4-FFF2-40B4-BE49-F238E27FC236}">
                <a16:creationId xmlns:a16="http://schemas.microsoft.com/office/drawing/2014/main" id="{5E39D7F1-ED04-48F8-B4A9-96B43565281F}"/>
              </a:ext>
            </a:extLst>
          </p:cNvPr>
          <p:cNvSpPr>
            <a:spLocks noGrp="1"/>
          </p:cNvSpPr>
          <p:nvPr>
            <p:ph type="body" sz="quarter" idx="11"/>
          </p:nvPr>
        </p:nvSpPr>
        <p:spPr>
          <a:xfrm>
            <a:off x="6319897" y="4047966"/>
            <a:ext cx="3877110" cy="431020"/>
          </a:xfrm>
        </p:spPr>
        <p:txBody>
          <a:bodyPr>
            <a:normAutofit fontScale="92500" lnSpcReduction="10000"/>
          </a:bodyPr>
          <a:lstStyle/>
          <a:p>
            <a:r>
              <a:rPr lang="en-US" dirty="0"/>
              <a:t>suxstellino</a:t>
            </a:r>
          </a:p>
        </p:txBody>
      </p:sp>
      <p:sp>
        <p:nvSpPr>
          <p:cNvPr id="8" name="Text Placeholder 7">
            <a:extLst>
              <a:ext uri="{FF2B5EF4-FFF2-40B4-BE49-F238E27FC236}">
                <a16:creationId xmlns:a16="http://schemas.microsoft.com/office/drawing/2014/main" id="{2A12E99D-348B-4644-9C1E-5EE333B378ED}"/>
              </a:ext>
            </a:extLst>
          </p:cNvPr>
          <p:cNvSpPr>
            <a:spLocks noGrp="1"/>
          </p:cNvSpPr>
          <p:nvPr>
            <p:ph type="body" sz="quarter" idx="12"/>
          </p:nvPr>
        </p:nvSpPr>
        <p:spPr>
          <a:xfrm>
            <a:off x="6319897" y="5716917"/>
            <a:ext cx="3877110" cy="431020"/>
          </a:xfrm>
        </p:spPr>
        <p:txBody>
          <a:bodyPr>
            <a:normAutofit fontScale="92500" lnSpcReduction="10000"/>
          </a:bodyPr>
          <a:lstStyle/>
          <a:p>
            <a:r>
              <a:rPr lang="en-US" dirty="0"/>
              <a:t>suxstellino</a:t>
            </a:r>
          </a:p>
        </p:txBody>
      </p:sp>
      <p:sp>
        <p:nvSpPr>
          <p:cNvPr id="9" name="Text Placeholder 8">
            <a:extLst>
              <a:ext uri="{FF2B5EF4-FFF2-40B4-BE49-F238E27FC236}">
                <a16:creationId xmlns:a16="http://schemas.microsoft.com/office/drawing/2014/main" id="{BA5039AF-CDBD-4D77-962C-1DE2CC0CC143}"/>
              </a:ext>
            </a:extLst>
          </p:cNvPr>
          <p:cNvSpPr>
            <a:spLocks noGrp="1"/>
          </p:cNvSpPr>
          <p:nvPr>
            <p:ph type="body" sz="quarter" idx="13"/>
          </p:nvPr>
        </p:nvSpPr>
        <p:spPr/>
        <p:txBody>
          <a:bodyPr/>
          <a:lstStyle/>
          <a:p>
            <a:r>
              <a:rPr lang="en-US" dirty="0"/>
              <a:t>ALESSANDRO ALPI</a:t>
            </a:r>
          </a:p>
        </p:txBody>
      </p:sp>
      <p:pic>
        <p:nvPicPr>
          <p:cNvPr id="3" name="Immagine 2">
            <a:extLst>
              <a:ext uri="{FF2B5EF4-FFF2-40B4-BE49-F238E27FC236}">
                <a16:creationId xmlns:a16="http://schemas.microsoft.com/office/drawing/2014/main" id="{51CC5C15-51FA-4C8B-8499-790F724937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7251" y="2475075"/>
            <a:ext cx="2672926" cy="2672926"/>
          </a:xfrm>
          <a:prstGeom prst="rect">
            <a:avLst/>
          </a:prstGeom>
        </p:spPr>
      </p:pic>
      <p:pic>
        <p:nvPicPr>
          <p:cNvPr id="4" name="Picture 3">
            <a:extLst>
              <a:ext uri="{FF2B5EF4-FFF2-40B4-BE49-F238E27FC236}">
                <a16:creationId xmlns:a16="http://schemas.microsoft.com/office/drawing/2014/main" id="{572D5487-31B9-476A-9978-E575CCB01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62" y="5580002"/>
            <a:ext cx="1733550" cy="704850"/>
          </a:xfrm>
          <a:prstGeom prst="rect">
            <a:avLst/>
          </a:prstGeom>
          <a:solidFill>
            <a:schemeClr val="bg1"/>
          </a:solidFill>
        </p:spPr>
      </p:pic>
    </p:spTree>
    <p:extLst>
      <p:ext uri="{BB962C8B-B14F-4D97-AF65-F5344CB8AC3E}">
        <p14:creationId xmlns:p14="http://schemas.microsoft.com/office/powerpoint/2010/main" val="425465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For a long time we have been faced with…</a:t>
            </a:r>
          </a:p>
        </p:txBody>
      </p:sp>
    </p:spTree>
    <p:extLst>
      <p:ext uri="{BB962C8B-B14F-4D97-AF65-F5344CB8AC3E}">
        <p14:creationId xmlns:p14="http://schemas.microsoft.com/office/powerpoint/2010/main" val="290750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Three tricky problems</a:t>
            </a:r>
          </a:p>
        </p:txBody>
      </p:sp>
      <p:sp>
        <p:nvSpPr>
          <p:cNvPr id="3" name="Content Placeholder 2">
            <a:extLst>
              <a:ext uri="{FF2B5EF4-FFF2-40B4-BE49-F238E27FC236}">
                <a16:creationId xmlns:a16="http://schemas.microsoft.com/office/drawing/2014/main" id="{E8CC2AEE-6E01-43DB-A856-9DF369AD2BAC}"/>
              </a:ext>
            </a:extLst>
          </p:cNvPr>
          <p:cNvSpPr>
            <a:spLocks noGrp="1"/>
          </p:cNvSpPr>
          <p:nvPr>
            <p:ph idx="1"/>
          </p:nvPr>
        </p:nvSpPr>
        <p:spPr>
          <a:xfrm>
            <a:off x="847164" y="1645023"/>
            <a:ext cx="10506635" cy="5076451"/>
          </a:xfrm>
        </p:spPr>
        <p:txBody>
          <a:bodyPr/>
          <a:lstStyle/>
          <a:p>
            <a:pPr>
              <a:lnSpc>
                <a:spcPct val="150000"/>
              </a:lnSpc>
            </a:pPr>
            <a:r>
              <a:rPr lang="en-US" dirty="0">
                <a:latin typeface="Star Jedi" panose="040B0000000000000000" pitchFamily="82" charset="0"/>
                <a:ea typeface="+mj-ea"/>
                <a:cs typeface="+mj-cs"/>
              </a:rPr>
              <a:t>Debug our apps against production data (also for edge cases)</a:t>
            </a:r>
          </a:p>
          <a:p>
            <a:pPr>
              <a:lnSpc>
                <a:spcPct val="150000"/>
              </a:lnSpc>
            </a:pPr>
            <a:r>
              <a:rPr lang="en-US" dirty="0">
                <a:latin typeface="Star Jedi" panose="040B0000000000000000" pitchFamily="82" charset="0"/>
                <a:ea typeface="+mj-ea"/>
                <a:cs typeface="+mj-cs"/>
              </a:rPr>
              <a:t>Execute performance and integration tests against prod db</a:t>
            </a:r>
          </a:p>
          <a:p>
            <a:pPr>
              <a:lnSpc>
                <a:spcPct val="150000"/>
              </a:lnSpc>
            </a:pPr>
            <a:r>
              <a:rPr lang="en-US" dirty="0">
                <a:latin typeface="Star Jedi" panose="040B0000000000000000" pitchFamily="82" charset="0"/>
                <a:ea typeface="+mj-ea"/>
                <a:cs typeface="+mj-cs"/>
              </a:rPr>
              <a:t>Review the deployment scripts in use to prevent regressions</a:t>
            </a:r>
          </a:p>
        </p:txBody>
      </p:sp>
    </p:spTree>
    <p:extLst>
      <p:ext uri="{BB962C8B-B14F-4D97-AF65-F5344CB8AC3E}">
        <p14:creationId xmlns:p14="http://schemas.microsoft.com/office/powerpoint/2010/main" val="112619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Everything led to…</a:t>
            </a:r>
          </a:p>
        </p:txBody>
      </p:sp>
    </p:spTree>
    <p:extLst>
      <p:ext uri="{BB962C8B-B14F-4D97-AF65-F5344CB8AC3E}">
        <p14:creationId xmlns:p14="http://schemas.microsoft.com/office/powerpoint/2010/main" val="165751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…provision production data</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1120588" y="1825625"/>
            <a:ext cx="10233212"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200" dirty="0">
                <a:latin typeface="Star Jedi" panose="040B0000000000000000" pitchFamily="82" charset="0"/>
                <a:ea typeface="+mj-ea"/>
                <a:cs typeface="+mj-cs"/>
              </a:rPr>
              <a:t>You can get real, production data in a couple of minutes</a:t>
            </a:r>
          </a:p>
          <a:p>
            <a:pPr marL="0" indent="0">
              <a:lnSpc>
                <a:spcPct val="150000"/>
              </a:lnSpc>
              <a:buNone/>
            </a:pPr>
            <a:r>
              <a:rPr lang="en-US" sz="3200" dirty="0">
                <a:latin typeface="Star Jedi" panose="040B0000000000000000" pitchFamily="82" charset="0"/>
                <a:ea typeface="+mj-ea"/>
                <a:cs typeface="+mj-cs"/>
              </a:rPr>
              <a:t>Automating the process of data generation is easy</a:t>
            </a:r>
          </a:p>
          <a:p>
            <a:pPr marL="0" indent="0">
              <a:lnSpc>
                <a:spcPct val="150000"/>
              </a:lnSpc>
              <a:buNone/>
            </a:pPr>
            <a:r>
              <a:rPr lang="en-US" sz="3200" dirty="0">
                <a:latin typeface="Star Jedi" panose="040B0000000000000000" pitchFamily="82" charset="0"/>
                <a:ea typeface="+mj-ea"/>
                <a:cs typeface="+mj-cs"/>
              </a:rPr>
              <a:t>You end up using this data in a non-production environment</a:t>
            </a:r>
          </a:p>
        </p:txBody>
      </p:sp>
    </p:spTree>
    <p:extLst>
      <p:ext uri="{BB962C8B-B14F-4D97-AF65-F5344CB8AC3E}">
        <p14:creationId xmlns:p14="http://schemas.microsoft.com/office/powerpoint/2010/main" val="370638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a:solidFill>
                  <a:schemeClr val="accent4">
                    <a:lumMod val="60000"/>
                    <a:lumOff val="40000"/>
                  </a:schemeClr>
                </a:solidFill>
                <a:latin typeface="Star Jedi" panose="040B0000000000000000" pitchFamily="82" charset="0"/>
              </a:rPr>
              <a:t>With this requirements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200" dirty="0">
                <a:latin typeface="Star Jedi" panose="040B0000000000000000" pitchFamily="82" charset="0"/>
                <a:ea typeface="+mj-ea"/>
                <a:cs typeface="+mj-cs"/>
              </a:rPr>
              <a:t>Real, </a:t>
            </a:r>
            <a:r>
              <a:rPr lang="en-US" sz="3200" dirty="0" err="1">
                <a:latin typeface="Star Jedi" panose="040B0000000000000000" pitchFamily="82" charset="0"/>
                <a:ea typeface="+mj-ea"/>
                <a:cs typeface="+mj-cs"/>
              </a:rPr>
              <a:t>anonymised</a:t>
            </a:r>
            <a:r>
              <a:rPr lang="en-US" sz="3200" dirty="0">
                <a:latin typeface="Star Jedi" panose="040B0000000000000000" pitchFamily="82" charset="0"/>
                <a:ea typeface="+mj-ea"/>
                <a:cs typeface="+mj-cs"/>
              </a:rPr>
              <a:t> data (via obfuscation)</a:t>
            </a:r>
          </a:p>
          <a:p>
            <a:pPr marL="0" indent="0">
              <a:lnSpc>
                <a:spcPct val="150000"/>
              </a:lnSpc>
              <a:buNone/>
            </a:pPr>
            <a:r>
              <a:rPr lang="en-US" sz="3200" dirty="0">
                <a:latin typeface="Star Jedi" panose="040B0000000000000000" pitchFamily="82" charset="0"/>
                <a:ea typeface="+mj-ea"/>
                <a:cs typeface="+mj-cs"/>
              </a:rPr>
              <a:t>Isolated, repeatable tests</a:t>
            </a:r>
          </a:p>
          <a:p>
            <a:pPr marL="0" indent="0">
              <a:lnSpc>
                <a:spcPct val="150000"/>
              </a:lnSpc>
              <a:buNone/>
            </a:pPr>
            <a:r>
              <a:rPr lang="en-US" sz="3200" dirty="0">
                <a:latin typeface="Star Jedi" panose="040B0000000000000000" pitchFamily="82" charset="0"/>
                <a:ea typeface="+mj-ea"/>
                <a:cs typeface="+mj-cs"/>
              </a:rPr>
              <a:t>Short feedback cycle</a:t>
            </a:r>
          </a:p>
        </p:txBody>
      </p:sp>
    </p:spTree>
    <p:extLst>
      <p:ext uri="{BB962C8B-B14F-4D97-AF65-F5344CB8AC3E}">
        <p14:creationId xmlns:p14="http://schemas.microsoft.com/office/powerpoint/2010/main" val="1450914852"/>
      </p:ext>
    </p:extLst>
  </p:cSld>
  <p:clrMapOvr>
    <a:masterClrMapping/>
  </p:clrMapOvr>
</p:sld>
</file>

<file path=ppt/theme/theme1.xml><?xml version="1.0" encoding="utf-8"?>
<a:theme xmlns:a="http://schemas.openxmlformats.org/drawingml/2006/main" name="Office Theme">
  <a:themeElements>
    <a:clrScheme name="ClodGenColor">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BCD4"/>
      </a:accent6>
      <a:hlink>
        <a:srgbClr val="546E7A"/>
      </a:hlink>
      <a:folHlink>
        <a:srgbClr val="37474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1991</Words>
  <Application>Microsoft Office PowerPoint</Application>
  <PresentationFormat>Widescreen</PresentationFormat>
  <Paragraphs>134</Paragraphs>
  <Slides>24</Slides>
  <Notes>13</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MS Gothic</vt:lpstr>
      <vt:lpstr>Arial</vt:lpstr>
      <vt:lpstr>Calibri</vt:lpstr>
      <vt:lpstr>Calibri Light</vt:lpstr>
      <vt:lpstr>Consolas</vt:lpstr>
      <vt:lpstr>Myanmar Text</vt:lpstr>
      <vt:lpstr>Roboto Light</vt:lpstr>
      <vt:lpstr>Star Jedi</vt:lpstr>
      <vt:lpstr>Star Jedi Hollow</vt:lpstr>
      <vt:lpstr>Office Theme</vt:lpstr>
      <vt:lpstr>PowerPoint Presentation</vt:lpstr>
      <vt:lpstr>Sql  wars</vt:lpstr>
      <vt:lpstr>SQL WARS</vt:lpstr>
      <vt:lpstr>SQL WARS</vt:lpstr>
      <vt:lpstr>For a long time we have been faced with…</vt:lpstr>
      <vt:lpstr>Three tricky problems</vt:lpstr>
      <vt:lpstr>Everything led to…</vt:lpstr>
      <vt:lpstr>…provision production data</vt:lpstr>
      <vt:lpstr>With this requirements</vt:lpstr>
      <vt:lpstr>Approaches</vt:lpstr>
      <vt:lpstr>Classic approaches</vt:lpstr>
      <vt:lpstr>Modern approaches</vt:lpstr>
      <vt:lpstr>SQL Clone – behind the hood</vt:lpstr>
      <vt:lpstr>SQL Clone – architecture</vt:lpstr>
      <vt:lpstr>Sql wars</vt:lpstr>
      <vt:lpstr>Containers</vt:lpstr>
      <vt:lpstr>Containers</vt:lpstr>
      <vt:lpstr>Docker solution</vt:lpstr>
      <vt:lpstr>Sql wars</vt:lpstr>
      <vt:lpstr>SQL Clones vs Containers</vt:lpstr>
      <vt:lpstr>Both will resolve tricky issues</vt:lpstr>
      <vt:lpstr>PowerPoint Presentation</vt:lpstr>
      <vt:lpstr>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Tosato</dc:creator>
  <cp:lastModifiedBy>Alessandro Alpi</cp:lastModifiedBy>
  <cp:revision>15</cp:revision>
  <dcterms:created xsi:type="dcterms:W3CDTF">2018-06-13T19:28:12Z</dcterms:created>
  <dcterms:modified xsi:type="dcterms:W3CDTF">2020-05-13T19:29:25Z</dcterms:modified>
</cp:coreProperties>
</file>