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Alpi" userId="780f8a95ba29da2f" providerId="LiveId" clId="{B6F597E5-BDAB-447A-8BB0-0E4D941904F4}"/>
    <pc:docChg chg="undo custSel addSld modSld sldOrd">
      <pc:chgData name="Alessandro Alpi" userId="780f8a95ba29da2f" providerId="LiveId" clId="{B6F597E5-BDAB-447A-8BB0-0E4D941904F4}" dt="2021-05-05T09:34:47.856" v="760" actId="20577"/>
      <pc:docMkLst>
        <pc:docMk/>
      </pc:docMkLst>
      <pc:sldChg chg="modSp mod">
        <pc:chgData name="Alessandro Alpi" userId="780f8a95ba29da2f" providerId="LiveId" clId="{B6F597E5-BDAB-447A-8BB0-0E4D941904F4}" dt="2021-05-03T07:00:57.199" v="54" actId="20577"/>
        <pc:sldMkLst>
          <pc:docMk/>
          <pc:sldMk cId="1595479195" sldId="262"/>
        </pc:sldMkLst>
        <pc:spChg chg="mod">
          <ac:chgData name="Alessandro Alpi" userId="780f8a95ba29da2f" providerId="LiveId" clId="{B6F597E5-BDAB-447A-8BB0-0E4D941904F4}" dt="2021-05-03T07:00:57.199" v="54" actId="20577"/>
          <ac:spMkLst>
            <pc:docMk/>
            <pc:sldMk cId="1595479195" sldId="262"/>
            <ac:spMk id="3" creationId="{EDE4078D-2965-491A-83BD-065A5B8FDBC7}"/>
          </ac:spMkLst>
        </pc:spChg>
      </pc:sldChg>
      <pc:sldChg chg="modSp add mod ord">
        <pc:chgData name="Alessandro Alpi" userId="780f8a95ba29da2f" providerId="LiveId" clId="{B6F597E5-BDAB-447A-8BB0-0E4D941904F4}" dt="2021-05-04T19:52:16.143" v="398" actId="20577"/>
        <pc:sldMkLst>
          <pc:docMk/>
          <pc:sldMk cId="1304913279" sldId="264"/>
        </pc:sldMkLst>
        <pc:spChg chg="mod">
          <ac:chgData name="Alessandro Alpi" userId="780f8a95ba29da2f" providerId="LiveId" clId="{B6F597E5-BDAB-447A-8BB0-0E4D941904F4}" dt="2021-05-04T19:49:23.991" v="70" actId="20577"/>
          <ac:spMkLst>
            <pc:docMk/>
            <pc:sldMk cId="1304913279" sldId="264"/>
            <ac:spMk id="2" creationId="{EFC553A8-BE5C-435F-8DDA-1B806DD46190}"/>
          </ac:spMkLst>
        </pc:spChg>
        <pc:spChg chg="mod">
          <ac:chgData name="Alessandro Alpi" userId="780f8a95ba29da2f" providerId="LiveId" clId="{B6F597E5-BDAB-447A-8BB0-0E4D941904F4}" dt="2021-05-04T19:52:16.143" v="398" actId="20577"/>
          <ac:spMkLst>
            <pc:docMk/>
            <pc:sldMk cId="1304913279" sldId="264"/>
            <ac:spMk id="3" creationId="{6DF12503-1B33-49CF-9D63-9FF0FD1013A8}"/>
          </ac:spMkLst>
        </pc:spChg>
      </pc:sldChg>
      <pc:sldChg chg="modSp add mod">
        <pc:chgData name="Alessandro Alpi" userId="780f8a95ba29da2f" providerId="LiveId" clId="{B6F597E5-BDAB-447A-8BB0-0E4D941904F4}" dt="2021-05-05T09:32:21.266" v="549" actId="20577"/>
        <pc:sldMkLst>
          <pc:docMk/>
          <pc:sldMk cId="2839494309" sldId="265"/>
        </pc:sldMkLst>
        <pc:spChg chg="mod">
          <ac:chgData name="Alessandro Alpi" userId="780f8a95ba29da2f" providerId="LiveId" clId="{B6F597E5-BDAB-447A-8BB0-0E4D941904F4}" dt="2021-05-05T09:31:26.068" v="412" actId="20577"/>
          <ac:spMkLst>
            <pc:docMk/>
            <pc:sldMk cId="2839494309" sldId="265"/>
            <ac:spMk id="2" creationId="{01C7B30E-E210-4D08-9FA4-AD5FACD51890}"/>
          </ac:spMkLst>
        </pc:spChg>
        <pc:spChg chg="mod">
          <ac:chgData name="Alessandro Alpi" userId="780f8a95ba29da2f" providerId="LiveId" clId="{B6F597E5-BDAB-447A-8BB0-0E4D941904F4}" dt="2021-05-05T09:32:21.266" v="549" actId="20577"/>
          <ac:spMkLst>
            <pc:docMk/>
            <pc:sldMk cId="2839494309" sldId="265"/>
            <ac:spMk id="3" creationId="{EDE4078D-2965-491A-83BD-065A5B8FDBC7}"/>
          </ac:spMkLst>
        </pc:spChg>
      </pc:sldChg>
      <pc:sldChg chg="modSp add mod ord">
        <pc:chgData name="Alessandro Alpi" userId="780f8a95ba29da2f" providerId="LiveId" clId="{B6F597E5-BDAB-447A-8BB0-0E4D941904F4}" dt="2021-05-05T09:33:13.024" v="647" actId="20577"/>
        <pc:sldMkLst>
          <pc:docMk/>
          <pc:sldMk cId="724376775" sldId="266"/>
        </pc:sldMkLst>
        <pc:spChg chg="mod">
          <ac:chgData name="Alessandro Alpi" userId="780f8a95ba29da2f" providerId="LiveId" clId="{B6F597E5-BDAB-447A-8BB0-0E4D941904F4}" dt="2021-05-05T09:32:59.055" v="617" actId="20577"/>
          <ac:spMkLst>
            <pc:docMk/>
            <pc:sldMk cId="724376775" sldId="266"/>
            <ac:spMk id="2" creationId="{01C7B30E-E210-4D08-9FA4-AD5FACD51890}"/>
          </ac:spMkLst>
        </pc:spChg>
        <pc:spChg chg="mod">
          <ac:chgData name="Alessandro Alpi" userId="780f8a95ba29da2f" providerId="LiveId" clId="{B6F597E5-BDAB-447A-8BB0-0E4D941904F4}" dt="2021-05-05T09:33:13.024" v="647" actId="20577"/>
          <ac:spMkLst>
            <pc:docMk/>
            <pc:sldMk cId="724376775" sldId="266"/>
            <ac:spMk id="3" creationId="{EDE4078D-2965-491A-83BD-065A5B8FDBC7}"/>
          </ac:spMkLst>
        </pc:spChg>
      </pc:sldChg>
      <pc:sldChg chg="modSp add mod ord">
        <pc:chgData name="Alessandro Alpi" userId="780f8a95ba29da2f" providerId="LiveId" clId="{B6F597E5-BDAB-447A-8BB0-0E4D941904F4}" dt="2021-05-05T09:34:47.856" v="760" actId="20577"/>
        <pc:sldMkLst>
          <pc:docMk/>
          <pc:sldMk cId="3388160600" sldId="267"/>
        </pc:sldMkLst>
        <pc:spChg chg="mod">
          <ac:chgData name="Alessandro Alpi" userId="780f8a95ba29da2f" providerId="LiveId" clId="{B6F597E5-BDAB-447A-8BB0-0E4D941904F4}" dt="2021-05-05T09:33:25.392" v="652" actId="20577"/>
          <ac:spMkLst>
            <pc:docMk/>
            <pc:sldMk cId="3388160600" sldId="267"/>
            <ac:spMk id="2" creationId="{01C7B30E-E210-4D08-9FA4-AD5FACD51890}"/>
          </ac:spMkLst>
        </pc:spChg>
        <pc:spChg chg="mod">
          <ac:chgData name="Alessandro Alpi" userId="780f8a95ba29da2f" providerId="LiveId" clId="{B6F597E5-BDAB-447A-8BB0-0E4D941904F4}" dt="2021-05-05T09:34:47.856" v="760" actId="20577"/>
          <ac:spMkLst>
            <pc:docMk/>
            <pc:sldMk cId="3388160600" sldId="267"/>
            <ac:spMk id="3" creationId="{EDE4078D-2965-491A-83BD-065A5B8FDB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E2FF-86EF-47AC-929F-460A9A46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EBB7-F97B-408D-AE59-9F02C2DD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2BCF-4CFD-4C1F-A9B7-A61A824C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D732-67D0-4452-B3D7-16B5191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DC48-CE71-4EAC-9AF9-58FDE04C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02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B99F-11F2-4FD5-B9D9-102DD47D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150F2-F266-4BF0-B9FF-1634EA2E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1F13-1F15-466B-8BC2-25CF637D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6800-0906-4352-BC68-6B823EF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5A7D-4745-4D39-88E1-E014F77D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49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8A0B8-A904-46FD-957C-3CC97514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979A8-4628-47B2-993F-5F86301F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EA01-DC5D-43E3-8CE1-1B90A8BF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D489-6E88-4E54-9A92-6E456D0D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61D2-174F-4663-B7EE-24963837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320E-3991-4D2A-BA9D-E746C11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8CB-B45B-4E2A-B1FF-845FA954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E00C-1932-4927-8EF2-B8332866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A51E-E83C-44E4-B6FA-B6C5EDE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577AC-3A8A-4F69-9FC7-5B1804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98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455B-EC67-468C-AA80-5E8E7D93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FD697-99EE-439C-9875-F5D3CA2A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6FF8-4F0C-409A-BCE6-4D36EFB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7638-F215-4A42-A875-1E99D925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0C49-D551-4D5E-85A4-4772C4EE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8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D6E9-BABA-4150-B96C-AAAFA203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B0E7-BE51-4938-9983-311EFFF5F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4E27B-C986-461E-980A-83E172C8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56FC4-8C31-4FBF-9DF0-0F8F670B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B71E-0026-4E78-B98B-FCC5AFA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37A8-686C-4BD1-B573-F152456E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2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2F0-DAAE-4174-86AA-F7F370F2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696EF-6862-430E-BFDF-641E6DB1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69DF9-2426-4649-AD43-71A84E7F7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95E75-1203-4C2F-AA4D-AF597F3B2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CC6-08CE-49D6-B7E8-5E1EC29D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79190-5844-4F6F-B07A-E4C4FE8A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D257E-EECB-4B30-9047-DF072CDD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B460E-695F-4451-9A00-A8993848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2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4912-8F52-46D0-A3E2-7E021645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AAA3E-0B20-431D-9B8A-73A189F1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AD3C5-2ED6-43F6-8635-E53FEC50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9FC1B-275E-47A8-A99D-D9C9C3C5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E5DFD-9297-436E-901B-EC806A0F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FD57E-53EB-4AB2-B98F-B23C96B4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F66B5-7355-4F3B-8835-803D2CD9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13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149C-0C0C-477D-A6F0-2D619DAB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CD76-318C-4101-AC54-DCEE5ADB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A9C8-9B28-4A68-A742-44E7DF93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555B-19CB-4308-A530-DC88EA32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541E-75B1-4876-8203-092CA7D9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E7CB-5689-49ED-839D-913A5848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5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245C-C2A9-470D-B2BD-61B3347D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9A240-43FE-495D-841D-761AFFF9D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2174-5D7F-4C50-8EF1-75CCE3B6F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3DCA1-1261-4C2F-BC9C-4A6518BD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2C488-76BA-412F-958F-A8B7436B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5F13-5696-4942-BC4E-44A2B524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86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085C8-C486-474A-92C4-4CC22D1C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F95A-7F4C-4E0D-BA7B-890023F3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5827-07E6-4C96-A7DF-C54E33FA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AC83-57E5-4337-9111-0E210F87D032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9E86B-17F1-4DC7-A94F-14B92C838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E3FC-54FD-4B1D-A2E1-08CA7EAAF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68B8-5DF2-488B-8DCF-8BF77538D3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3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553A8-BE5C-435F-8DDA-1B806DD4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2"/>
                </a:solidFill>
              </a:rPr>
              <a:t>From Legacy to DevOps</a:t>
            </a:r>
            <a:endParaRPr lang="it-IT" sz="72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2503-1B33-49CF-9D63-9FF0FD10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it-IT" dirty="0"/>
              <a:t>Common pitfalls and lessons learned migrating enterprises</a:t>
            </a:r>
          </a:p>
        </p:txBody>
      </p:sp>
    </p:spTree>
    <p:extLst>
      <p:ext uri="{BB962C8B-B14F-4D97-AF65-F5344CB8AC3E}">
        <p14:creationId xmlns:p14="http://schemas.microsoft.com/office/powerpoint/2010/main" val="1683381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553A8-BE5C-435F-8DDA-1B806DD4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Wrapping up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2503-1B33-49CF-9D63-9FF0FD1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Tracking changes</a:t>
            </a:r>
          </a:p>
          <a:p>
            <a:pPr lvl="1"/>
            <a:r>
              <a:rPr lang="en-US" dirty="0"/>
              <a:t>Databases also</a:t>
            </a:r>
          </a:p>
          <a:p>
            <a:pPr lvl="1"/>
            <a:r>
              <a:rPr lang="en-US" dirty="0"/>
              <a:t>Changes in general (incidents, too)</a:t>
            </a:r>
          </a:p>
          <a:p>
            <a:r>
              <a:rPr lang="en-US" dirty="0"/>
              <a:t>Being ok with compliances and regulations</a:t>
            </a:r>
          </a:p>
          <a:p>
            <a:pPr lvl="1"/>
            <a:r>
              <a:rPr lang="en-US" dirty="0"/>
              <a:t>Choose the tools that fit the solution</a:t>
            </a:r>
          </a:p>
          <a:p>
            <a:pPr lvl="1"/>
            <a:r>
              <a:rPr lang="en-US" dirty="0"/>
              <a:t>Understand the requirements deeply</a:t>
            </a:r>
          </a:p>
          <a:p>
            <a:r>
              <a:rPr lang="en-US" dirty="0"/>
              <a:t>Getting DevOps in terms of “flow” of their work</a:t>
            </a:r>
          </a:p>
          <a:p>
            <a:pPr lvl="1"/>
            <a:r>
              <a:rPr lang="it-IT" dirty="0"/>
              <a:t>Be people-first and get the enterprise awareness</a:t>
            </a:r>
          </a:p>
          <a:p>
            <a:pPr lvl="1"/>
            <a:r>
              <a:rPr lang="it-IT" dirty="0"/>
              <a:t>The same language (ubiquitous)</a:t>
            </a:r>
          </a:p>
        </p:txBody>
      </p:sp>
    </p:spTree>
    <p:extLst>
      <p:ext uri="{BB962C8B-B14F-4D97-AF65-F5344CB8AC3E}">
        <p14:creationId xmlns:p14="http://schemas.microsoft.com/office/powerpoint/2010/main" val="13049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553A8-BE5C-435F-8DDA-1B806DD4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My “recent” experiences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2503-1B33-49CF-9D63-9FF0FD1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Migrating culture of big enterprises to DevOps</a:t>
            </a:r>
          </a:p>
          <a:p>
            <a:r>
              <a:rPr lang="en-US" dirty="0"/>
              <a:t>Dealing with people with a waterfall mindset</a:t>
            </a:r>
          </a:p>
          <a:p>
            <a:r>
              <a:rPr lang="en-US" dirty="0"/>
              <a:t>Dealing with “static” and regulated businesses</a:t>
            </a:r>
          </a:p>
          <a:p>
            <a:r>
              <a:rPr lang="it-IT" dirty="0"/>
              <a:t>Struggling with bureaucracy</a:t>
            </a:r>
          </a:p>
        </p:txBody>
      </p:sp>
    </p:spTree>
    <p:extLst>
      <p:ext uri="{BB962C8B-B14F-4D97-AF65-F5344CB8AC3E}">
        <p14:creationId xmlns:p14="http://schemas.microsoft.com/office/powerpoint/2010/main" val="293360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553A8-BE5C-435F-8DDA-1B806DD4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The problems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2503-1B33-49CF-9D63-9FF0FD10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Tracking changes</a:t>
            </a:r>
          </a:p>
          <a:p>
            <a:pPr lvl="1"/>
            <a:r>
              <a:rPr lang="en-US" dirty="0"/>
              <a:t>Versioning software code/releases</a:t>
            </a:r>
          </a:p>
          <a:p>
            <a:pPr lvl="1"/>
            <a:r>
              <a:rPr lang="en-US" dirty="0"/>
              <a:t>Logging everything that changes the system</a:t>
            </a:r>
          </a:p>
          <a:p>
            <a:r>
              <a:rPr lang="en-US" dirty="0"/>
              <a:t>Being ok with compliances and regulations</a:t>
            </a:r>
          </a:p>
          <a:p>
            <a:pPr lvl="1"/>
            <a:r>
              <a:rPr lang="en-US" dirty="0"/>
              <a:t>Effective with the mandatory bureaucracy</a:t>
            </a:r>
          </a:p>
          <a:p>
            <a:pPr lvl="1"/>
            <a:r>
              <a:rPr lang="en-US" dirty="0"/>
              <a:t>Securing data and encrypt environments</a:t>
            </a:r>
          </a:p>
          <a:p>
            <a:pPr lvl="1"/>
            <a:r>
              <a:rPr lang="en-US" dirty="0"/>
              <a:t>Auditing everything</a:t>
            </a:r>
          </a:p>
          <a:p>
            <a:r>
              <a:rPr lang="en-US" dirty="0"/>
              <a:t>Getting DevOps in terms of “flow” of their work</a:t>
            </a:r>
          </a:p>
          <a:p>
            <a:pPr lvl="1"/>
            <a:r>
              <a:rPr lang="en-US" dirty="0"/>
              <a:t>Productivity/quality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570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problem: Tracking changes</a:t>
            </a:r>
            <a:endParaRPr lang="it-IT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MYTH: Many people believes that source control is just for code</a:t>
            </a:r>
          </a:p>
          <a:p>
            <a:r>
              <a:rPr lang="en-US" dirty="0"/>
              <a:t>WHAT I’VE DONE:</a:t>
            </a:r>
            <a:endParaRPr lang="it-IT" dirty="0"/>
          </a:p>
          <a:p>
            <a:pPr lvl="1"/>
            <a:r>
              <a:rPr lang="it-IT" sz="2800" dirty="0"/>
              <a:t>Database requires it, too!</a:t>
            </a:r>
          </a:p>
          <a:p>
            <a:pPr lvl="1"/>
            <a:r>
              <a:rPr lang="it-IT" sz="2800" dirty="0"/>
              <a:t>Not just software, think about documentation</a:t>
            </a:r>
          </a:p>
          <a:p>
            <a:pPr lvl="1"/>
            <a:r>
              <a:rPr lang="it-IT" sz="2800" dirty="0"/>
              <a:t>But please, be careful, use tools for the problems they solve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15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Question(s)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How do you (or your customers) track the database changes? And what about the monitoring of the production drifts?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4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problem: Regulations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MYTH: Regulations force companies to use certain technologies</a:t>
            </a:r>
          </a:p>
          <a:p>
            <a:r>
              <a:rPr lang="en-US" dirty="0"/>
              <a:t>WHAT I’VE DONE:</a:t>
            </a:r>
          </a:p>
          <a:p>
            <a:pPr lvl="1"/>
            <a:r>
              <a:rPr lang="en-US" dirty="0"/>
              <a:t>First, glossary, then tech selection (common scenario “online data”)</a:t>
            </a:r>
          </a:p>
          <a:p>
            <a:pPr lvl="1"/>
            <a:r>
              <a:rPr lang="it-IT" dirty="0"/>
              <a:t>Platforms evaluation as the supporting tool</a:t>
            </a:r>
          </a:p>
          <a:p>
            <a:pPr lvl="1"/>
            <a:r>
              <a:rPr lang="it-IT" dirty="0"/>
              <a:t>Enterprise awareness before</a:t>
            </a:r>
          </a:p>
          <a:p>
            <a:pPr lvl="1"/>
            <a:endParaRPr lang="it-IT" sz="28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547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Question(s) 2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Do you really test ALL the database backups? How?</a:t>
            </a:r>
          </a:p>
          <a:p>
            <a:r>
              <a:rPr lang="en-US" dirty="0"/>
              <a:t>Do you test the DR procedure?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3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problem: DevOps’ flow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MYTH: “We can’t do that because…”</a:t>
            </a:r>
          </a:p>
          <a:p>
            <a:r>
              <a:rPr lang="en-US" dirty="0"/>
              <a:t>WHAT I’VE DONE:</a:t>
            </a:r>
          </a:p>
          <a:p>
            <a:pPr lvl="1"/>
            <a:r>
              <a:rPr lang="it-IT" dirty="0"/>
              <a:t>Investing on people and people-first approach</a:t>
            </a:r>
          </a:p>
          <a:p>
            <a:pPr lvl="1"/>
            <a:r>
              <a:rPr lang="it-IT" dirty="0"/>
              <a:t>Riding the technical enterprise awareness</a:t>
            </a:r>
          </a:p>
          <a:p>
            <a:pPr lvl="1"/>
            <a:r>
              <a:rPr lang="it-IT"/>
              <a:t>Understanding the foundations (basic concepts, before)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64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30E-E210-4D08-9FA4-AD5FACD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Question(s) 3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078D-2965-491A-83BD-065A5B8F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Do you document the team’s processes?</a:t>
            </a:r>
            <a:r>
              <a:rPr lang="it-IT"/>
              <a:t> Who </a:t>
            </a:r>
            <a:r>
              <a:rPr lang="it-IT" dirty="0"/>
              <a:t>maintains </a:t>
            </a:r>
            <a:r>
              <a:rPr lang="it-IT"/>
              <a:t>the docs 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6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From Legacy to DevOps</vt:lpstr>
      <vt:lpstr>My “recent” experiences</vt:lpstr>
      <vt:lpstr>The problems</vt:lpstr>
      <vt:lpstr>The problem: Tracking changes</vt:lpstr>
      <vt:lpstr>Question(s) 1</vt:lpstr>
      <vt:lpstr>The problem: Regulations</vt:lpstr>
      <vt:lpstr>Question(s) 2</vt:lpstr>
      <vt:lpstr>The problem: DevOps’ flow</vt:lpstr>
      <vt:lpstr>Question(s) 3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Legacy to DevOps</dc:title>
  <dc:creator>Alessandro Alpi</dc:creator>
  <cp:lastModifiedBy>Alessandro Alpi</cp:lastModifiedBy>
  <cp:revision>19</cp:revision>
  <dcterms:created xsi:type="dcterms:W3CDTF">2021-04-19T14:29:16Z</dcterms:created>
  <dcterms:modified xsi:type="dcterms:W3CDTF">2021-05-05T09:34:48Z</dcterms:modified>
</cp:coreProperties>
</file>