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4.png" /><Relationship Id="rId3" Type="http://schemas.openxmlformats.org/officeDocument/2006/relationships/image" Target="../media/image4.jpeg" /><Relationship Id="rId7" Type="http://schemas.openxmlformats.org/officeDocument/2006/relationships/image" Target="../media/image8.svg" /><Relationship Id="rId12" Type="http://schemas.openxmlformats.org/officeDocument/2006/relationships/image" Target="../media/image13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jpg" /><Relationship Id="rId4" Type="http://schemas.openxmlformats.org/officeDocument/2006/relationships/image" Target="../media/image5.png" /><Relationship Id="rId9" Type="http://schemas.openxmlformats.org/officeDocument/2006/relationships/image" Target="../media/image10.svg" /><Relationship Id="rId14" Type="http://schemas.openxmlformats.org/officeDocument/2006/relationships/image" Target="../media/image15.sv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3048000" y="331857"/>
            <a:ext cx="9144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201AB4-DC9A-F0C7-1288-C29AEA659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58" y="367926"/>
            <a:ext cx="3944684" cy="12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E4224-294B-1909-3C29-09DF25610FC7}"/>
              </a:ext>
            </a:extLst>
          </p:cNvPr>
          <p:cNvSpPr txBox="1"/>
          <p:nvPr userDrawn="1"/>
        </p:nvSpPr>
        <p:spPr>
          <a:xfrm>
            <a:off x="8366466" y="663714"/>
            <a:ext cx="382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srgbClr val="0093DD"/>
                </a:solidFill>
              </a:rPr>
              <a:t>#37 PARMA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3366DE-3117-892F-5AEE-99FC5F31F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8933415" y="5526025"/>
            <a:ext cx="2691636" cy="628636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154543"/>
            <a:ext cx="3048000" cy="1371600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22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5192-59F8-3E1A-DE70-E3C0A32C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095"/>
            <a:ext cx="10515600" cy="38538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C682C-5523-1B86-BEF8-483C5409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86" y="137069"/>
            <a:ext cx="10296814" cy="8144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5192-59F8-3E1A-DE70-E3C0A32C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35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7F5FA3-75BE-4AEA-FC60-8E49B0C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08" y="365125"/>
            <a:ext cx="8370604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7F5FA3-75BE-4AEA-FC60-8E49B0C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08" y="365125"/>
            <a:ext cx="8370604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4BFC3-3FC7-0545-F528-ECD8BE7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9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4BFC3-3FC7-0545-F528-ECD8BE7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1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3048000" y="331857"/>
            <a:ext cx="9144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201AB4-DC9A-F0C7-1288-C29AEA659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58" y="367926"/>
            <a:ext cx="3944684" cy="12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E4224-294B-1909-3C29-09DF25610FC7}"/>
              </a:ext>
            </a:extLst>
          </p:cNvPr>
          <p:cNvSpPr txBox="1"/>
          <p:nvPr userDrawn="1"/>
        </p:nvSpPr>
        <p:spPr>
          <a:xfrm>
            <a:off x="8366466" y="663714"/>
            <a:ext cx="382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srgbClr val="0093DD"/>
                </a:solidFill>
              </a:rPr>
              <a:t>#37 PARMA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3366DE-3117-892F-5AEE-99FC5F31F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8933415" y="5526025"/>
            <a:ext cx="2691636" cy="628636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154543"/>
            <a:ext cx="3048000" cy="1371600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2E943-17C0-A63F-14C1-BDFE359A000C}"/>
              </a:ext>
            </a:extLst>
          </p:cNvPr>
          <p:cNvSpPr txBox="1"/>
          <p:nvPr userDrawn="1"/>
        </p:nvSpPr>
        <p:spPr>
          <a:xfrm>
            <a:off x="4190004" y="2953022"/>
            <a:ext cx="3811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37262D"/>
                </a:solidFill>
                <a:latin typeface="+mn-lt"/>
              </a:rPr>
              <a:t>Grazie</a:t>
            </a:r>
            <a:r>
              <a:rPr lang="en-US" sz="8000" dirty="0">
                <a:solidFill>
                  <a:srgbClr val="37262D"/>
                </a:solidFill>
                <a:latin typeface="+mn-lt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386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C607A6D-A9F7-3EC8-0F8C-CEB7F8595D3F}"/>
              </a:ext>
            </a:extLst>
          </p:cNvPr>
          <p:cNvSpPr/>
          <p:nvPr userDrawn="1"/>
        </p:nvSpPr>
        <p:spPr>
          <a:xfrm rot="10800000">
            <a:off x="7619997" y="-240417"/>
            <a:ext cx="4571999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4D63D-5A47-53B9-7114-EF71B206E598}"/>
              </a:ext>
            </a:extLst>
          </p:cNvPr>
          <p:cNvSpPr txBox="1"/>
          <p:nvPr userDrawn="1"/>
        </p:nvSpPr>
        <p:spPr>
          <a:xfrm>
            <a:off x="8105536" y="29884"/>
            <a:ext cx="389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0" dirty="0">
                <a:solidFill>
                  <a:schemeClr val="bg1"/>
                </a:solidFill>
              </a:rPr>
              <a:t>Sponsor &amp; 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80E98-4A8E-1DD9-29F8-041437439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56" y="2072293"/>
            <a:ext cx="3569728" cy="997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9D1DC-E6C9-5255-5DDF-9464DF517A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547" y="445382"/>
            <a:ext cx="4723336" cy="1005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2C070-BBA6-5F33-BC50-7218375906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3231" y="4037083"/>
            <a:ext cx="1985529" cy="948966"/>
          </a:xfrm>
          <a:prstGeom prst="rect">
            <a:avLst/>
          </a:prstGeom>
        </p:spPr>
      </p:pic>
      <p:pic>
        <p:nvPicPr>
          <p:cNvPr id="10" name="Picture 9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FC7760F-1945-4907-52B0-8530216ADD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33307" r="18222" b="33308"/>
          <a:stretch/>
        </p:blipFill>
        <p:spPr>
          <a:xfrm>
            <a:off x="4628063" y="2248354"/>
            <a:ext cx="3386033" cy="11806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5D4F28-9607-06D6-64CB-BC7397555A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9594" y="5754470"/>
            <a:ext cx="3181350" cy="76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2F8F3A1-C13D-0E89-5F75-87E37DADD9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6311" y="5232083"/>
            <a:ext cx="2520634" cy="844148"/>
          </a:xfrm>
          <a:prstGeom prst="rect">
            <a:avLst/>
          </a:prstGeom>
        </p:spPr>
      </p:pic>
      <p:pic>
        <p:nvPicPr>
          <p:cNvPr id="17" name="Picture 16" descr="A logo with blue dots and black text&#10;&#10;Description automatically generated">
            <a:extLst>
              <a:ext uri="{FF2B5EF4-FFF2-40B4-BE49-F238E27FC236}">
                <a16:creationId xmlns:a16="http://schemas.microsoft.com/office/drawing/2014/main" id="{DD228FB6-73C5-460C-BB2D-AD1B523AC7D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785707"/>
            <a:ext cx="3257495" cy="193752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C8E5850-1EB8-24D5-7D6A-63602B6597E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4255" y="1401486"/>
            <a:ext cx="2764982" cy="18671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45A6D93-D8B1-B46A-79F7-0B08C8CE35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96661" y="3900597"/>
            <a:ext cx="4723336" cy="6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C682C-5523-1B86-BEF8-483C5409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86" y="137069"/>
            <a:ext cx="10296814" cy="8144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86530-6FFC-6310-1803-164D87A0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F734-4851-FFAD-B672-8EB63E7F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C762-93BF-0790-960E-065727518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158-1B40-437D-8B6C-F92A5DC50B8F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BF99-5E35-3CC1-8404-F8CFF46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62D6-EAF5-B333-654B-6F99F095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CF59-E865-4AD9-84F9-22996E32F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74" r:id="rId4"/>
    <p:sldLayoutId id="2147483663" r:id="rId5"/>
    <p:sldLayoutId id="2147483675" r:id="rId6"/>
    <p:sldLayoutId id="2147483667" r:id="rId7"/>
    <p:sldLayoutId id="2147483670" r:id="rId8"/>
    <p:sldLayoutId id="2147483672" r:id="rId9"/>
    <p:sldLayoutId id="2147483669" r:id="rId10"/>
    <p:sldLayoutId id="2147483666" r:id="rId11"/>
    <p:sldLayoutId id="2147483671" r:id="rId12"/>
    <p:sldLayoutId id="2147483665" r:id="rId13"/>
    <p:sldLayoutId id="2147483668" r:id="rId14"/>
    <p:sldLayoutId id="214748367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hyperlink" Target="https://about.me/marcominerva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f/core/what-is-new/ef-core-8.0/breaking-changes" TargetMode="External" /><Relationship Id="rId2" Type="http://schemas.openxmlformats.org/officeDocument/2006/relationships/hyperlink" Target="https://learn.microsoft.com/en-us/ef/core/what-is-new/ef-core-8.0/whatsnew" TargetMode="External" /><Relationship Id="rId1" Type="http://schemas.openxmlformats.org/officeDocument/2006/relationships/slideLayout" Target="../slideLayouts/slideLayout5.xml" /><Relationship Id="rId4" Type="http://schemas.openxmlformats.org/officeDocument/2006/relationships/hyperlink" Target="https://github.com/marcominerva/EntityFrameworkCore8Samples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6.xml" /><Relationship Id="rId6" Type="http://schemas.openxmlformats.org/officeDocument/2006/relationships/image" Target="../media/image23.png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0B98-C2EB-C412-7375-DF812D3AFA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3999" y="1122363"/>
            <a:ext cx="9465425" cy="2387600"/>
          </a:xfrm>
        </p:spPr>
        <p:txBody>
          <a:bodyPr/>
          <a:lstStyle/>
          <a:p>
            <a:r>
              <a:rPr lang="it-IT" dirty="0" err="1"/>
              <a:t>What’s</a:t>
            </a:r>
            <a:r>
              <a:rPr lang="it-IT" dirty="0"/>
              <a:t> new in </a:t>
            </a:r>
            <a:r>
              <a:rPr lang="it-IT" dirty="0" err="1"/>
              <a:t>Entity</a:t>
            </a:r>
            <a:r>
              <a:rPr lang="it-IT" dirty="0"/>
              <a:t> Framework Core 8.0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9FAD14-2F91-EE8D-E4CD-90D85B7C93AC}"/>
              </a:ext>
            </a:extLst>
          </p:cNvPr>
          <p:cNvSpPr txBox="1">
            <a:spLocks/>
          </p:cNvSpPr>
          <p:nvPr/>
        </p:nvSpPr>
        <p:spPr>
          <a:xfrm>
            <a:off x="2274228" y="3894428"/>
            <a:ext cx="4265117" cy="1082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 Minerva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MVP Developer Technologies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https://about.me/marcominerva</a:t>
            </a: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0B49B2-5FF8-4E71-2049-9E1F05FA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3703320"/>
            <a:ext cx="750229" cy="11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8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E4EBD86-0461-9C69-0D71-07211439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62" y="2211185"/>
            <a:ext cx="4476605" cy="3730504"/>
          </a:xfrm>
          <a:prstGeom prst="rect">
            <a:avLst/>
          </a:prstGeom>
        </p:spPr>
      </p:pic>
      <p:pic>
        <p:nvPicPr>
          <p:cNvPr id="5" name="Segnaposto immagine 17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7B0A7AE-7F03-8ACE-E4B2-85258158A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1237149" y="2534579"/>
            <a:ext cx="4195229" cy="23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D5439-F23A-F131-B90D-651E8EFB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https://learn.microsoft.com/en-us/ef/core/what-is-new/ef-core-8.0/whatsnew</a:t>
            </a:r>
            <a:endParaRPr lang="it-IT" dirty="0"/>
          </a:p>
          <a:p>
            <a:r>
              <a:rPr lang="it-IT" dirty="0">
                <a:hlinkClick r:id="rId3"/>
              </a:rPr>
              <a:t>https://learn.microsoft.com/en-us/ef/core/what-is-new/ef-core-8.0/breaking-changes</a:t>
            </a:r>
            <a:endParaRPr lang="it-IT" dirty="0"/>
          </a:p>
          <a:p>
            <a:r>
              <a:rPr lang="it-IT" dirty="0">
                <a:hlinkClick r:id="rId4"/>
              </a:rPr>
              <a:t>https://github.com/marcominerva/EntityFrameworkCore8Samples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743F70-D502-2464-901F-4F1AEAB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4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Twitter X Icon Images - Free Download on Freepik">
            <a:extLst>
              <a:ext uri="{FF2B5EF4-FFF2-40B4-BE49-F238E27FC236}">
                <a16:creationId xmlns:a16="http://schemas.microsoft.com/office/drawing/2014/main" id="{168A433B-2E89-7256-0D75-E70135733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" y="3551615"/>
            <a:ext cx="899884" cy="8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9">
            <a:extLst>
              <a:ext uri="{FF2B5EF4-FFF2-40B4-BE49-F238E27FC236}">
                <a16:creationId xmlns:a16="http://schemas.microsoft.com/office/drawing/2014/main" id="{A458BF4E-5830-5D7F-B4AD-ADF1A06D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46" y="35862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09196B3-DF04-D29E-2CCF-1755F8EDA898}"/>
              </a:ext>
            </a:extLst>
          </p:cNvPr>
          <p:cNvGrpSpPr/>
          <p:nvPr/>
        </p:nvGrpSpPr>
        <p:grpSpPr>
          <a:xfrm>
            <a:off x="253251" y="4483176"/>
            <a:ext cx="547462" cy="545244"/>
            <a:chOff x="2809875" y="2679700"/>
            <a:chExt cx="392113" cy="390525"/>
          </a:xfrm>
        </p:grpSpPr>
        <p:sp>
          <p:nvSpPr>
            <p:cNvPr id="6" name="Oval 70">
              <a:extLst>
                <a:ext uri="{FF2B5EF4-FFF2-40B4-BE49-F238E27FC236}">
                  <a16:creationId xmlns:a16="http://schemas.microsoft.com/office/drawing/2014/main" id="{8306B340-FA05-7B2A-DCBC-EB22ADA1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1">
              <a:extLst>
                <a:ext uri="{FF2B5EF4-FFF2-40B4-BE49-F238E27FC236}">
                  <a16:creationId xmlns:a16="http://schemas.microsoft.com/office/drawing/2014/main" id="{751FF2E9-73DA-0F46-A975-BAAD42CF5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F4F9E0B8-879C-45F3-19B7-DFACB6033A38}"/>
              </a:ext>
            </a:extLst>
          </p:cNvPr>
          <p:cNvGrpSpPr/>
          <p:nvPr/>
        </p:nvGrpSpPr>
        <p:grpSpPr>
          <a:xfrm>
            <a:off x="262196" y="3034430"/>
            <a:ext cx="529501" cy="529501"/>
            <a:chOff x="4378325" y="2157413"/>
            <a:chExt cx="392113" cy="392113"/>
          </a:xfrm>
        </p:grpSpPr>
        <p:sp>
          <p:nvSpPr>
            <p:cNvPr id="9" name="Oval 113">
              <a:extLst>
                <a:ext uri="{FF2B5EF4-FFF2-40B4-BE49-F238E27FC236}">
                  <a16:creationId xmlns:a16="http://schemas.microsoft.com/office/drawing/2014/main" id="{7A1EC98F-2D8C-07C1-1D03-486F3035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4">
              <a:extLst>
                <a:ext uri="{FF2B5EF4-FFF2-40B4-BE49-F238E27FC236}">
                  <a16:creationId xmlns:a16="http://schemas.microsoft.com/office/drawing/2014/main" id="{CD7F0488-7639-F974-C9B1-08C4ED21C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06C00CF-ADA3-443D-A1FB-8C3EFA4F5802}"/>
              </a:ext>
            </a:extLst>
          </p:cNvPr>
          <p:cNvSpPr txBox="1">
            <a:spLocks/>
          </p:cNvSpPr>
          <p:nvPr/>
        </p:nvSpPr>
        <p:spPr>
          <a:xfrm>
            <a:off x="830696" y="3098473"/>
            <a:ext cx="3186179" cy="3749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github.com/</a:t>
            </a:r>
            <a:r>
              <a:rPr lang="en-US" sz="2000" dirty="0" err="1"/>
              <a:t>marcominerva</a:t>
            </a:r>
            <a:endParaRPr lang="en-US" sz="2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8B5EC52-0E94-A5A7-B014-CC0A007F571F}"/>
              </a:ext>
            </a:extLst>
          </p:cNvPr>
          <p:cNvSpPr txBox="1">
            <a:spLocks/>
          </p:cNvSpPr>
          <p:nvPr/>
        </p:nvSpPr>
        <p:spPr>
          <a:xfrm>
            <a:off x="791697" y="3849974"/>
            <a:ext cx="2781548" cy="3157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@marcominerva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374992-6AE0-3A93-BF3E-9FD0B29BB40E}"/>
              </a:ext>
            </a:extLst>
          </p:cNvPr>
          <p:cNvSpPr txBox="1">
            <a:spLocks/>
          </p:cNvSpPr>
          <p:nvPr/>
        </p:nvSpPr>
        <p:spPr>
          <a:xfrm>
            <a:off x="812650" y="4642790"/>
            <a:ext cx="3665661" cy="3632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linkedin.com/in/</a:t>
            </a:r>
            <a:r>
              <a:rPr lang="en-US" sz="2000" dirty="0" err="1"/>
              <a:t>marcominerva</a:t>
            </a:r>
            <a:endParaRPr lang="en-US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F96D31-448E-3AF1-19AD-3693C135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51" y="2265868"/>
            <a:ext cx="545245" cy="545245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3B727AC-7996-CA74-FA2D-DB5243065722}"/>
              </a:ext>
            </a:extLst>
          </p:cNvPr>
          <p:cNvSpPr txBox="1">
            <a:spLocks/>
          </p:cNvSpPr>
          <p:nvPr/>
        </p:nvSpPr>
        <p:spPr>
          <a:xfrm>
            <a:off x="811196" y="2425982"/>
            <a:ext cx="3326079" cy="36320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youtube.com/</a:t>
            </a:r>
            <a:r>
              <a:rPr lang="en-US" dirty="0" err="1"/>
              <a:t>marcominerva</a:t>
            </a:r>
            <a:endParaRPr lang="en-US" dirty="0"/>
          </a:p>
        </p:txBody>
      </p:sp>
      <p:pic>
        <p:nvPicPr>
          <p:cNvPr id="16" name="Picture 2" descr="Circle, gaming, round icon, twitch, video icon - Free download">
            <a:extLst>
              <a:ext uri="{FF2B5EF4-FFF2-40B4-BE49-F238E27FC236}">
                <a16:creationId xmlns:a16="http://schemas.microsoft.com/office/drawing/2014/main" id="{4C27990E-3945-DA5B-0CBA-54C918F1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3" y="1522197"/>
            <a:ext cx="566394" cy="5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0C7873-1600-7EF5-5989-D04D927695E4}"/>
              </a:ext>
            </a:extLst>
          </p:cNvPr>
          <p:cNvSpPr txBox="1">
            <a:spLocks/>
          </p:cNvSpPr>
          <p:nvPr/>
        </p:nvSpPr>
        <p:spPr>
          <a:xfrm>
            <a:off x="830697" y="1623792"/>
            <a:ext cx="3326079" cy="3632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twitch.tv/</a:t>
            </a:r>
            <a:r>
              <a:rPr lang="en-US" sz="2000" dirty="0" err="1"/>
              <a:t>marcominerva</a:t>
            </a:r>
            <a:endParaRPr lang="en-US" sz="2000" dirty="0"/>
          </a:p>
        </p:txBody>
      </p:sp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0694815-F841-6082-4E2A-1E73290AC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3" y="387919"/>
            <a:ext cx="2289053" cy="923546"/>
          </a:xfrm>
          <a:prstGeom prst="rect">
            <a:avLst/>
          </a:prstGeom>
        </p:spPr>
      </p:pic>
      <p:pic>
        <p:nvPicPr>
          <p:cNvPr id="3" name="Immagine 2" descr="Immagine che contiene testo, schermata, modello, Carattere&#10;&#10;Descrizione generata automaticamente">
            <a:extLst>
              <a:ext uri="{FF2B5EF4-FFF2-40B4-BE49-F238E27FC236}">
                <a16:creationId xmlns:a16="http://schemas.microsoft.com/office/drawing/2014/main" id="{56B1263B-E526-F2EA-442C-5A36C4201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1" y="1707142"/>
            <a:ext cx="3813970" cy="38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3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B740715-AEC9-4D8C-9068-8DB4F221D1DA}" vid="{20AB8A5A-08C8-4CD5-836B-DD5741FF1D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4ede97-9619-4c5b-a730-3ec0f5cb7a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5A782381E89A4298E4B46CBDB85522" ma:contentTypeVersion="4" ma:contentTypeDescription="Creare un nuovo documento." ma:contentTypeScope="" ma:versionID="c5851d75f14f6ddc000d24bbae1e8c61">
  <xsd:schema xmlns:xsd="http://www.w3.org/2001/XMLSchema" xmlns:xs="http://www.w3.org/2001/XMLSchema" xmlns:p="http://schemas.microsoft.com/office/2006/metadata/properties" xmlns:ns3="824ede97-9619-4c5b-a730-3ec0f5cb7ab1" targetNamespace="http://schemas.microsoft.com/office/2006/metadata/properties" ma:root="true" ma:fieldsID="94f6c513e09d78309c5ed3f134146a8a" ns3:_="">
    <xsd:import namespace="824ede97-9619-4c5b-a730-3ec0f5cb7ab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ede97-9619-4c5b-a730-3ec0f5cb7ab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8628F-6661-4023-88F1-D8ED98935802}">
  <ds:schemaRefs>
    <ds:schemaRef ds:uri="http://schemas.microsoft.com/office/2006/metadata/properties"/>
    <ds:schemaRef ds:uri="http://www.w3.org/2000/xmlns/"/>
    <ds:schemaRef ds:uri="824ede97-9619-4c5b-a730-3ec0f5cb7ab1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539F4D5-5E09-4394-9898-FCE160A2A64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24ede97-9619-4c5b-a730-3ec0f5cb7ab1"/>
  </ds:schemaRefs>
</ds:datastoreItem>
</file>

<file path=customXml/itemProps3.xml><?xml version="1.0" encoding="utf-8"?>
<ds:datastoreItem xmlns:ds="http://schemas.openxmlformats.org/officeDocument/2006/customXml" ds:itemID="{DCBCAE02-D7C3-401D-8E62-3793C04A63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DataSat Parma 2023</Template>
  <TotalTime>43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What’s new in Entity Framework Core 8.0</vt:lpstr>
      <vt:lpstr>Presentazione standard di PowerPoint</vt:lpstr>
      <vt:lpstr>Presentazione standard di PowerPoint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novità di Entity Framework Core 8.0</dc:title>
  <dc:creator>Marco Minerva</dc:creator>
  <cp:lastModifiedBy>Alessandro Alpi</cp:lastModifiedBy>
  <cp:revision>2</cp:revision>
  <dcterms:created xsi:type="dcterms:W3CDTF">2023-10-30T13:39:06Z</dcterms:created>
  <dcterms:modified xsi:type="dcterms:W3CDTF">2023-11-20T15:27:50Z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0x0101005E5A782381E89A4298E4B46CBDB85522</vt:lpwstr>
  </property>
</Properties>
</file>