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2" r:id="rId2"/>
    <p:sldMasterId id="2147483744" r:id="rId3"/>
    <p:sldMasterId id="2147483756" r:id="rId4"/>
  </p:sldMasterIdLst>
  <p:notesMasterIdLst>
    <p:notesMasterId r:id="rId32"/>
  </p:notesMasterIdLst>
  <p:sldIdLst>
    <p:sldId id="285" r:id="rId5"/>
    <p:sldId id="257" r:id="rId6"/>
    <p:sldId id="299" r:id="rId7"/>
    <p:sldId id="300" r:id="rId8"/>
    <p:sldId id="301" r:id="rId9"/>
    <p:sldId id="258" r:id="rId10"/>
    <p:sldId id="259" r:id="rId11"/>
    <p:sldId id="260" r:id="rId12"/>
    <p:sldId id="261" r:id="rId13"/>
    <p:sldId id="262" r:id="rId14"/>
    <p:sldId id="265" r:id="rId15"/>
    <p:sldId id="268" r:id="rId16"/>
    <p:sldId id="269" r:id="rId17"/>
    <p:sldId id="289" r:id="rId18"/>
    <p:sldId id="286" r:id="rId19"/>
    <p:sldId id="287" r:id="rId20"/>
    <p:sldId id="288" r:id="rId21"/>
    <p:sldId id="290" r:id="rId22"/>
    <p:sldId id="291" r:id="rId23"/>
    <p:sldId id="292" r:id="rId24"/>
    <p:sldId id="293" r:id="rId25"/>
    <p:sldId id="294" r:id="rId26"/>
    <p:sldId id="295" r:id="rId27"/>
    <p:sldId id="296" r:id="rId28"/>
    <p:sldId id="297" r:id="rId29"/>
    <p:sldId id="298" r:id="rId30"/>
    <p:sldId id="284" r:id="rId31"/>
  </p:sldIdLst>
  <p:sldSz cx="12785725" cy="7561263"/>
  <p:notesSz cx="6858000" cy="9144000"/>
  <p:defaultTextStyle>
    <a:defPPr>
      <a:defRPr lang="en-US"/>
    </a:defPPr>
    <a:lvl1pPr marL="0" algn="l" defTabSz="975894" rtl="0" eaLnBrk="1" latinLnBrk="0" hangingPunct="1">
      <a:defRPr sz="2000" kern="1200">
        <a:solidFill>
          <a:schemeClr val="tx1"/>
        </a:solidFill>
        <a:latin typeface="+mn-lt"/>
        <a:ea typeface="+mn-ea"/>
        <a:cs typeface="+mn-cs"/>
      </a:defRPr>
    </a:lvl1pPr>
    <a:lvl2pPr marL="487948" algn="l" defTabSz="975894" rtl="0" eaLnBrk="1" latinLnBrk="0" hangingPunct="1">
      <a:defRPr sz="2000" kern="1200">
        <a:solidFill>
          <a:schemeClr val="tx1"/>
        </a:solidFill>
        <a:latin typeface="+mn-lt"/>
        <a:ea typeface="+mn-ea"/>
        <a:cs typeface="+mn-cs"/>
      </a:defRPr>
    </a:lvl2pPr>
    <a:lvl3pPr marL="975894" algn="l" defTabSz="975894" rtl="0" eaLnBrk="1" latinLnBrk="0" hangingPunct="1">
      <a:defRPr sz="2000" kern="1200">
        <a:solidFill>
          <a:schemeClr val="tx1"/>
        </a:solidFill>
        <a:latin typeface="+mn-lt"/>
        <a:ea typeface="+mn-ea"/>
        <a:cs typeface="+mn-cs"/>
      </a:defRPr>
    </a:lvl3pPr>
    <a:lvl4pPr marL="1463841" algn="l" defTabSz="975894" rtl="0" eaLnBrk="1" latinLnBrk="0" hangingPunct="1">
      <a:defRPr sz="2000" kern="1200">
        <a:solidFill>
          <a:schemeClr val="tx1"/>
        </a:solidFill>
        <a:latin typeface="+mn-lt"/>
        <a:ea typeface="+mn-ea"/>
        <a:cs typeface="+mn-cs"/>
      </a:defRPr>
    </a:lvl4pPr>
    <a:lvl5pPr marL="1951788" algn="l" defTabSz="975894" rtl="0" eaLnBrk="1" latinLnBrk="0" hangingPunct="1">
      <a:defRPr sz="2000" kern="1200">
        <a:solidFill>
          <a:schemeClr val="tx1"/>
        </a:solidFill>
        <a:latin typeface="+mn-lt"/>
        <a:ea typeface="+mn-ea"/>
        <a:cs typeface="+mn-cs"/>
      </a:defRPr>
    </a:lvl5pPr>
    <a:lvl6pPr marL="2439735" algn="l" defTabSz="975894" rtl="0" eaLnBrk="1" latinLnBrk="0" hangingPunct="1">
      <a:defRPr sz="2000" kern="1200">
        <a:solidFill>
          <a:schemeClr val="tx1"/>
        </a:solidFill>
        <a:latin typeface="+mn-lt"/>
        <a:ea typeface="+mn-ea"/>
        <a:cs typeface="+mn-cs"/>
      </a:defRPr>
    </a:lvl6pPr>
    <a:lvl7pPr marL="2927681" algn="l" defTabSz="975894" rtl="0" eaLnBrk="1" latinLnBrk="0" hangingPunct="1">
      <a:defRPr sz="2000" kern="1200">
        <a:solidFill>
          <a:schemeClr val="tx1"/>
        </a:solidFill>
        <a:latin typeface="+mn-lt"/>
        <a:ea typeface="+mn-ea"/>
        <a:cs typeface="+mn-cs"/>
      </a:defRPr>
    </a:lvl7pPr>
    <a:lvl8pPr marL="3415629" algn="l" defTabSz="975894" rtl="0" eaLnBrk="1" latinLnBrk="0" hangingPunct="1">
      <a:defRPr sz="2000" kern="1200">
        <a:solidFill>
          <a:schemeClr val="tx1"/>
        </a:solidFill>
        <a:latin typeface="+mn-lt"/>
        <a:ea typeface="+mn-ea"/>
        <a:cs typeface="+mn-cs"/>
      </a:defRPr>
    </a:lvl8pPr>
    <a:lvl9pPr marL="3903575" algn="l" defTabSz="97589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40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74" d="100"/>
          <a:sy n="74" d="100"/>
        </p:scale>
        <p:origin x="874" y="72"/>
      </p:cViewPr>
      <p:guideLst>
        <p:guide orient="horz" pos="2382"/>
        <p:guide pos="4027"/>
      </p:guideLst>
    </p:cSldViewPr>
  </p:slideViewPr>
  <p:outlineViewPr>
    <p:cViewPr>
      <p:scale>
        <a:sx n="33" d="100"/>
        <a:sy n="33" d="100"/>
      </p:scale>
      <p:origin x="0" y="73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E62B-D615-42D1-BF2A-4DC93AE392D9}" type="datetimeFigureOut">
              <a:rPr lang="en-US" smtClean="0"/>
              <a:pPr/>
              <a:t>7/17/2021</a:t>
            </a:fld>
            <a:endParaRPr lang="en-US"/>
          </a:p>
        </p:txBody>
      </p:sp>
      <p:sp>
        <p:nvSpPr>
          <p:cNvPr id="4" name="Slide Image Placeholder 3"/>
          <p:cNvSpPr>
            <a:spLocks noGrp="1" noRot="1" noChangeAspect="1"/>
          </p:cNvSpPr>
          <p:nvPr>
            <p:ph type="sldImg" idx="2"/>
          </p:nvPr>
        </p:nvSpPr>
        <p:spPr>
          <a:xfrm>
            <a:off x="530225" y="685800"/>
            <a:ext cx="57975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1E6B-6DBA-496F-BF0F-1192973C9C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75894" rtl="0" eaLnBrk="1" latinLnBrk="0" hangingPunct="1">
      <a:defRPr sz="1300" kern="1200">
        <a:solidFill>
          <a:schemeClr val="tx1"/>
        </a:solidFill>
        <a:latin typeface="+mn-lt"/>
        <a:ea typeface="+mn-ea"/>
        <a:cs typeface="+mn-cs"/>
      </a:defRPr>
    </a:lvl1pPr>
    <a:lvl2pPr marL="487948" algn="l" defTabSz="975894" rtl="0" eaLnBrk="1" latinLnBrk="0" hangingPunct="1">
      <a:defRPr sz="1300" kern="1200">
        <a:solidFill>
          <a:schemeClr val="tx1"/>
        </a:solidFill>
        <a:latin typeface="+mn-lt"/>
        <a:ea typeface="+mn-ea"/>
        <a:cs typeface="+mn-cs"/>
      </a:defRPr>
    </a:lvl2pPr>
    <a:lvl3pPr marL="975894" algn="l" defTabSz="975894" rtl="0" eaLnBrk="1" latinLnBrk="0" hangingPunct="1">
      <a:defRPr sz="1300" kern="1200">
        <a:solidFill>
          <a:schemeClr val="tx1"/>
        </a:solidFill>
        <a:latin typeface="+mn-lt"/>
        <a:ea typeface="+mn-ea"/>
        <a:cs typeface="+mn-cs"/>
      </a:defRPr>
    </a:lvl3pPr>
    <a:lvl4pPr marL="1463841" algn="l" defTabSz="975894" rtl="0" eaLnBrk="1" latinLnBrk="0" hangingPunct="1">
      <a:defRPr sz="1300" kern="1200">
        <a:solidFill>
          <a:schemeClr val="tx1"/>
        </a:solidFill>
        <a:latin typeface="+mn-lt"/>
        <a:ea typeface="+mn-ea"/>
        <a:cs typeface="+mn-cs"/>
      </a:defRPr>
    </a:lvl4pPr>
    <a:lvl5pPr marL="1951788" algn="l" defTabSz="975894" rtl="0" eaLnBrk="1" latinLnBrk="0" hangingPunct="1">
      <a:defRPr sz="1300" kern="1200">
        <a:solidFill>
          <a:schemeClr val="tx1"/>
        </a:solidFill>
        <a:latin typeface="+mn-lt"/>
        <a:ea typeface="+mn-ea"/>
        <a:cs typeface="+mn-cs"/>
      </a:defRPr>
    </a:lvl5pPr>
    <a:lvl6pPr marL="2439735" algn="l" defTabSz="975894" rtl="0" eaLnBrk="1" latinLnBrk="0" hangingPunct="1">
      <a:defRPr sz="1300" kern="1200">
        <a:solidFill>
          <a:schemeClr val="tx1"/>
        </a:solidFill>
        <a:latin typeface="+mn-lt"/>
        <a:ea typeface="+mn-ea"/>
        <a:cs typeface="+mn-cs"/>
      </a:defRPr>
    </a:lvl6pPr>
    <a:lvl7pPr marL="2927681" algn="l" defTabSz="975894" rtl="0" eaLnBrk="1" latinLnBrk="0" hangingPunct="1">
      <a:defRPr sz="1300" kern="1200">
        <a:solidFill>
          <a:schemeClr val="tx1"/>
        </a:solidFill>
        <a:latin typeface="+mn-lt"/>
        <a:ea typeface="+mn-ea"/>
        <a:cs typeface="+mn-cs"/>
      </a:defRPr>
    </a:lvl7pPr>
    <a:lvl8pPr marL="3415629" algn="l" defTabSz="975894" rtl="0" eaLnBrk="1" latinLnBrk="0" hangingPunct="1">
      <a:defRPr sz="1300" kern="1200">
        <a:solidFill>
          <a:schemeClr val="tx1"/>
        </a:solidFill>
        <a:latin typeface="+mn-lt"/>
        <a:ea typeface="+mn-ea"/>
        <a:cs typeface="+mn-cs"/>
      </a:defRPr>
    </a:lvl8pPr>
    <a:lvl9pPr marL="3903575" algn="l" defTabSz="97589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D51E6B-6DBA-496F-BF0F-1192973C9C05}"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5142438"/>
            <a:ext cx="1279563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7590" tIns="48795" rIns="97590" bIns="48795" anchor="ctr"/>
          <a:lstStyle/>
          <a:p>
            <a:pPr algn="ctr" eaLnBrk="1" latinLnBrk="0" hangingPunct="1"/>
            <a:endParaRPr kumimoji="0" lang="en-US"/>
          </a:p>
        </p:txBody>
      </p:sp>
      <p:sp>
        <p:nvSpPr>
          <p:cNvPr id="9" name="Title 8"/>
          <p:cNvSpPr>
            <a:spLocks noGrp="1"/>
          </p:cNvSpPr>
          <p:nvPr>
            <p:ph type="ctrTitle"/>
          </p:nvPr>
        </p:nvSpPr>
        <p:spPr>
          <a:xfrm>
            <a:off x="958930" y="1932332"/>
            <a:ext cx="10867866" cy="2017396"/>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58930" y="3981966"/>
            <a:ext cx="10867866" cy="1322729"/>
          </a:xfrm>
        </p:spPr>
        <p:txBody>
          <a:bodyPr lIns="48795" rIns="48795"/>
          <a:lstStyle>
            <a:lvl1pPr marL="0" marR="68313" indent="0" algn="r">
              <a:buNone/>
              <a:defRPr>
                <a:solidFill>
                  <a:schemeClr val="tx2"/>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extLst/>
          </a:lstStyle>
          <a:p>
            <a:r>
              <a:rPr kumimoji="0" lang="en-US"/>
              <a:t>Click to edit Master subtitle style</a:t>
            </a:r>
          </a:p>
        </p:txBody>
      </p:sp>
      <p:grpSp>
        <p:nvGrpSpPr>
          <p:cNvPr id="2" name="Group 1"/>
          <p:cNvGrpSpPr/>
          <p:nvPr/>
        </p:nvGrpSpPr>
        <p:grpSpPr>
          <a:xfrm>
            <a:off x="-5261" y="5460913"/>
            <a:ext cx="12790989" cy="2108165"/>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BCD7DE-72F4-4D26-BE33-3CFCB6F6C5EE}" type="datetimeFigureOut">
              <a:rPr lang="en-US" smtClean="0"/>
              <a:pPr/>
              <a:t>7/17/2021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F5E0BD-7D1F-4CFB-9480-B1768AEC3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39288" y="1633240"/>
            <a:ext cx="11507153" cy="483584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9739" y="302810"/>
            <a:ext cx="2485374" cy="6166278"/>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39286" y="302806"/>
            <a:ext cx="8843460" cy="616627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5834" y="1512253"/>
            <a:ext cx="10978676" cy="2016337"/>
          </a:xfrm>
          <a:ln>
            <a:noFill/>
          </a:ln>
        </p:spPr>
        <p:txBody>
          <a:bodyPr vert="horz" tIns="0" rIns="1951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45834" y="3559611"/>
            <a:ext cx="10982938" cy="1932323"/>
          </a:xfrm>
        </p:spPr>
        <p:txBody>
          <a:bodyPr lIns="0" rIns="19518"/>
          <a:lstStyle>
            <a:lvl1pPr marL="0" marR="48795" indent="0" algn="r">
              <a:buNone/>
              <a:defRPr>
                <a:solidFill>
                  <a:schemeClr val="tx1"/>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8BCD7DE-72F4-4D26-BE33-3CFCB6F6C5EE}" type="datetimeFigureOut">
              <a:rPr lang="en-US" smtClean="0"/>
              <a:pPr/>
              <a:t>7/17/2021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1572" y="1451763"/>
            <a:ext cx="10867866" cy="15021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41572" y="2982018"/>
            <a:ext cx="10867866" cy="1664528"/>
          </a:xfrm>
        </p:spPr>
        <p:txBody>
          <a:bodyPr lIns="48795" rIns="48795" anchor="t"/>
          <a:lstStyle>
            <a:lvl1pPr marL="0" indent="0">
              <a:buNone/>
              <a:defRPr sz="24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a:lstStyle/>
          <a:p>
            <a:r>
              <a:rPr kumimoji="0" lang="en-US"/>
              <a:t>Click to edit Master title style</a:t>
            </a:r>
          </a:p>
        </p:txBody>
      </p:sp>
      <p:sp>
        <p:nvSpPr>
          <p:cNvPr id="3" name="Content Placeholder 2"/>
          <p:cNvSpPr>
            <a:spLocks noGrp="1"/>
          </p:cNvSpPr>
          <p:nvPr>
            <p:ph sz="half" idx="1"/>
          </p:nvPr>
        </p:nvSpPr>
        <p:spPr>
          <a:xfrm>
            <a:off x="639288"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499412"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tIns="48795" anchor="b"/>
          <a:lstStyle>
            <a:lvl1pPr>
              <a:defRPr/>
            </a:lvl1pPr>
          </a:lstStyle>
          <a:p>
            <a:r>
              <a:rPr kumimoji="0" lang="en-US"/>
              <a:t>Click to edit Master title style</a:t>
            </a:r>
          </a:p>
        </p:txBody>
      </p:sp>
      <p:sp>
        <p:nvSpPr>
          <p:cNvPr id="3" name="Text Placeholder 2"/>
          <p:cNvSpPr>
            <a:spLocks noGrp="1"/>
          </p:cNvSpPr>
          <p:nvPr>
            <p:ph type="body" idx="1"/>
          </p:nvPr>
        </p:nvSpPr>
        <p:spPr>
          <a:xfrm>
            <a:off x="639288" y="2045496"/>
            <a:ext cx="5649249" cy="726967"/>
          </a:xfrm>
        </p:spPr>
        <p:txBody>
          <a:bodyPr lIns="48795" tIns="0" rIns="48795" bIns="0" anchor="ctr">
            <a:noAutofit/>
          </a:bodyP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494976" y="2050471"/>
            <a:ext cx="5651468" cy="721996"/>
          </a:xfrm>
        </p:spPr>
        <p:txBody>
          <a:bodyPr lIns="48795" tIns="0" rIns="48795" bIns="0" anchor="ct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39288" y="2772464"/>
            <a:ext cx="5649249"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494976" y="2772464"/>
            <a:ext cx="5651468"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9286" y="776289"/>
            <a:ext cx="11613700" cy="1260211"/>
          </a:xfrm>
        </p:spPr>
        <p:txBody>
          <a:bodyPr vert="horz" tIns="4879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3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8BCD7DE-72F4-4D26-BE33-3CFCB6F6C5EE}"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8931" y="567098"/>
            <a:ext cx="3835718" cy="1281216"/>
          </a:xfrm>
        </p:spPr>
        <p:txBody>
          <a:bodyPr lIns="0" anchor="b">
            <a:noAutofit/>
          </a:bodyPr>
          <a:lstStyle>
            <a:lvl1pPr algn="l" rtl="0">
              <a:spcBef>
                <a:spcPct val="0"/>
              </a:spcBef>
              <a:buNone/>
              <a:defRPr sz="28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58931" y="1848309"/>
            <a:ext cx="3835718" cy="5040842"/>
          </a:xfrm>
        </p:spPr>
        <p:txBody>
          <a:bodyPr lIns="19518" rIns="19518"/>
          <a:lstStyle>
            <a:lvl1pPr marL="0" indent="0" algn="l">
              <a:buNone/>
              <a:defRPr sz="1500"/>
            </a:lvl1pPr>
            <a:lvl2pPr indent="0" algn="l">
              <a:buNone/>
              <a:defRPr sz="1300"/>
            </a:lvl2pPr>
            <a:lvl3pPr indent="0" algn="l">
              <a:buNone/>
              <a:defRPr sz="11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998866" y="1848309"/>
            <a:ext cx="7147575" cy="5040842"/>
          </a:xfrm>
        </p:spPr>
        <p:txBody>
          <a:bodyPr tIns="0"/>
          <a:lstStyle>
            <a:lvl1pPr>
              <a:defRPr sz="3000"/>
            </a:lvl1pPr>
            <a:lvl2pPr>
              <a:defRPr sz="2800"/>
            </a:lvl2pPr>
            <a:lvl3pPr>
              <a:defRPr sz="2500"/>
            </a:lvl3pPr>
            <a:lvl4pPr>
              <a:defRPr sz="21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26558" y="1221707"/>
            <a:ext cx="7351792" cy="4536758"/>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12" name="Right Triangle 11"/>
          <p:cNvSpPr/>
          <p:nvPr/>
        </p:nvSpPr>
        <p:spPr>
          <a:xfrm rot="420000" flipV="1">
            <a:off x="11191894" y="5909395"/>
            <a:ext cx="217357" cy="17138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2" name="Title 1"/>
          <p:cNvSpPr>
            <a:spLocks noGrp="1"/>
          </p:cNvSpPr>
          <p:nvPr>
            <p:ph type="title"/>
          </p:nvPr>
        </p:nvSpPr>
        <p:spPr>
          <a:xfrm>
            <a:off x="852384" y="1297698"/>
            <a:ext cx="3094145" cy="1744913"/>
          </a:xfrm>
        </p:spPr>
        <p:txBody>
          <a:bodyPr vert="horz" lIns="48795" tIns="48795" rIns="48795" bIns="48795" anchor="b"/>
          <a:lstStyle>
            <a:lvl1pPr algn="l">
              <a:buNone/>
              <a:defRPr sz="21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52381" y="3118867"/>
            <a:ext cx="3089884" cy="2402801"/>
          </a:xfrm>
        </p:spPr>
        <p:txBody>
          <a:bodyPr lIns="68313" rIns="48795" bIns="48795" anchor="t"/>
          <a:lstStyle>
            <a:lvl1pPr marL="0" indent="0" algn="l">
              <a:spcBef>
                <a:spcPts val="267"/>
              </a:spcBef>
              <a:buFontTx/>
              <a:buNone/>
              <a:defRPr sz="1300"/>
            </a:lvl1pPr>
            <a:lvl2pPr>
              <a:defRPr sz="1300"/>
            </a:lvl2pPr>
            <a:lvl3pPr>
              <a:defRPr sz="11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294057" y="7008175"/>
            <a:ext cx="852382" cy="402567"/>
          </a:xfrm>
        </p:spPr>
        <p:txBody>
          <a:bodyPr/>
          <a:lstStyle/>
          <a:p>
            <a:fld id="{12F5E0BD-7D1F-4CFB-9480-B1768AEC30D9}" type="slidenum">
              <a:rPr lang="en-US" smtClean="0"/>
              <a:pPr/>
              <a:t>‹#›</a:t>
            </a:fld>
            <a:endParaRPr lang="en-US"/>
          </a:p>
        </p:txBody>
      </p:sp>
      <p:sp>
        <p:nvSpPr>
          <p:cNvPr id="3" name="Picture Placeholder 2"/>
          <p:cNvSpPr>
            <a:spLocks noGrp="1"/>
          </p:cNvSpPr>
          <p:nvPr>
            <p:ph type="pic" idx="1"/>
          </p:nvPr>
        </p:nvSpPr>
        <p:spPr>
          <a:xfrm rot="420000">
            <a:off x="4874061" y="1322524"/>
            <a:ext cx="6456791" cy="4335124"/>
          </a:xfrm>
          <a:prstGeom prst="rect">
            <a:avLst/>
          </a:prstGeom>
          <a:solidFill>
            <a:schemeClr val="bg2"/>
          </a:solidFill>
          <a:ln w="3000" cap="rnd">
            <a:solidFill>
              <a:srgbClr val="C0C0C0"/>
            </a:solidFill>
            <a:round/>
          </a:ln>
          <a:effectLst/>
        </p:spPr>
        <p:txBody>
          <a:bodyPr/>
          <a:lstStyle>
            <a:lvl1pPr marL="0" indent="0">
              <a:buNone/>
              <a:defRPr sz="3400"/>
            </a:lvl1pPr>
          </a:lstStyle>
          <a:p>
            <a:r>
              <a:rPr kumimoji="0" lang="en-US"/>
              <a:t>Click icon to add picture</a:t>
            </a:r>
            <a:endParaRPr kumimoji="0" lang="en-US" dirty="0"/>
          </a:p>
        </p:txBody>
      </p:sp>
      <p:sp>
        <p:nvSpPr>
          <p:cNvPr id="10" name="Freeform 9"/>
          <p:cNvSpPr>
            <a:spLocks/>
          </p:cNvSpPr>
          <p:nvPr/>
        </p:nvSpPr>
        <p:spPr bwMode="auto">
          <a:xfrm flipV="1">
            <a:off x="-13319" y="6413072"/>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126493" y="6857651"/>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9652" y="1008172"/>
            <a:ext cx="2876788" cy="574621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39288" y="1008172"/>
            <a:ext cx="8417269" cy="574621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5834" y="1512253"/>
            <a:ext cx="10978676" cy="2016337"/>
          </a:xfrm>
          <a:ln>
            <a:noFill/>
          </a:ln>
        </p:spPr>
        <p:txBody>
          <a:bodyPr vert="horz" tIns="0" rIns="1951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45834" y="3559611"/>
            <a:ext cx="10982938" cy="1932323"/>
          </a:xfrm>
        </p:spPr>
        <p:txBody>
          <a:bodyPr lIns="0" rIns="19518"/>
          <a:lstStyle>
            <a:lvl1pPr marL="0" marR="48795" indent="0" algn="r">
              <a:buNone/>
              <a:defRPr>
                <a:solidFill>
                  <a:schemeClr val="tx1"/>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8BCD7DE-72F4-4D26-BE33-3CFCB6F6C5EE}" type="datetimeFigureOut">
              <a:rPr lang="en-US" smtClean="0"/>
              <a:pPr/>
              <a:t>7/17/2021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1572" y="1451763"/>
            <a:ext cx="10867866" cy="15021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41572" y="2982018"/>
            <a:ext cx="10867866" cy="1664528"/>
          </a:xfrm>
        </p:spPr>
        <p:txBody>
          <a:bodyPr lIns="48795" rIns="48795" anchor="t"/>
          <a:lstStyle>
            <a:lvl1pPr marL="0" indent="0">
              <a:buNone/>
              <a:defRPr sz="24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a:lstStyle/>
          <a:p>
            <a:r>
              <a:rPr kumimoji="0" lang="en-US"/>
              <a:t>Click to edit Master title style</a:t>
            </a:r>
          </a:p>
        </p:txBody>
      </p:sp>
      <p:sp>
        <p:nvSpPr>
          <p:cNvPr id="3" name="Content Placeholder 2"/>
          <p:cNvSpPr>
            <a:spLocks noGrp="1"/>
          </p:cNvSpPr>
          <p:nvPr>
            <p:ph sz="half" idx="1"/>
          </p:nvPr>
        </p:nvSpPr>
        <p:spPr>
          <a:xfrm>
            <a:off x="639288"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499412"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tIns="48795" anchor="b"/>
          <a:lstStyle>
            <a:lvl1pPr>
              <a:defRPr/>
            </a:lvl1pPr>
          </a:lstStyle>
          <a:p>
            <a:r>
              <a:rPr kumimoji="0" lang="en-US"/>
              <a:t>Click to edit Master title style</a:t>
            </a:r>
          </a:p>
        </p:txBody>
      </p:sp>
      <p:sp>
        <p:nvSpPr>
          <p:cNvPr id="3" name="Text Placeholder 2"/>
          <p:cNvSpPr>
            <a:spLocks noGrp="1"/>
          </p:cNvSpPr>
          <p:nvPr>
            <p:ph type="body" idx="1"/>
          </p:nvPr>
        </p:nvSpPr>
        <p:spPr>
          <a:xfrm>
            <a:off x="639288" y="2045496"/>
            <a:ext cx="5649249" cy="726967"/>
          </a:xfrm>
        </p:spPr>
        <p:txBody>
          <a:bodyPr lIns="48795" tIns="0" rIns="48795" bIns="0" anchor="ctr">
            <a:noAutofit/>
          </a:bodyP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494976" y="2050471"/>
            <a:ext cx="5651468" cy="721996"/>
          </a:xfrm>
        </p:spPr>
        <p:txBody>
          <a:bodyPr lIns="48795" tIns="0" rIns="48795" bIns="0" anchor="ct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39288" y="2772464"/>
            <a:ext cx="5649249"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494976" y="2772464"/>
            <a:ext cx="5651468"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9286" y="776289"/>
            <a:ext cx="11613700" cy="1260211"/>
          </a:xfrm>
        </p:spPr>
        <p:txBody>
          <a:bodyPr vert="horz" tIns="4879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3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8BCD7DE-72F4-4D26-BE33-3CFCB6F6C5EE}"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10072" y="1168382"/>
            <a:ext cx="10867866" cy="2016337"/>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484991" y="3232349"/>
            <a:ext cx="6392863" cy="1604081"/>
          </a:xfrm>
        </p:spPr>
        <p:txBody>
          <a:bodyPr lIns="97590" rIns="97590" anchor="t"/>
          <a:lstStyle>
            <a:lvl1pPr marL="0" indent="0" algn="l">
              <a:buNone/>
              <a:defRPr sz="25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
        <p:nvSpPr>
          <p:cNvPr id="7" name="Chevron 6"/>
          <p:cNvSpPr/>
          <p:nvPr/>
        </p:nvSpPr>
        <p:spPr>
          <a:xfrm>
            <a:off x="5085040"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
        <p:nvSpPr>
          <p:cNvPr id="8" name="Chevron 7"/>
          <p:cNvSpPr/>
          <p:nvPr/>
        </p:nvSpPr>
        <p:spPr>
          <a:xfrm>
            <a:off x="4824383"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8931" y="567098"/>
            <a:ext cx="3835718" cy="1281216"/>
          </a:xfrm>
        </p:spPr>
        <p:txBody>
          <a:bodyPr lIns="0" anchor="b">
            <a:noAutofit/>
          </a:bodyPr>
          <a:lstStyle>
            <a:lvl1pPr algn="l" rtl="0">
              <a:spcBef>
                <a:spcPct val="0"/>
              </a:spcBef>
              <a:buNone/>
              <a:defRPr sz="28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58931" y="1848309"/>
            <a:ext cx="3835718" cy="5040842"/>
          </a:xfrm>
        </p:spPr>
        <p:txBody>
          <a:bodyPr lIns="19518" rIns="19518"/>
          <a:lstStyle>
            <a:lvl1pPr marL="0" indent="0" algn="l">
              <a:buNone/>
              <a:defRPr sz="1500"/>
            </a:lvl1pPr>
            <a:lvl2pPr indent="0" algn="l">
              <a:buNone/>
              <a:defRPr sz="1300"/>
            </a:lvl2pPr>
            <a:lvl3pPr indent="0" algn="l">
              <a:buNone/>
              <a:defRPr sz="11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998866" y="1848309"/>
            <a:ext cx="7147575" cy="5040842"/>
          </a:xfrm>
        </p:spPr>
        <p:txBody>
          <a:bodyPr tIns="0"/>
          <a:lstStyle>
            <a:lvl1pPr>
              <a:defRPr sz="3000"/>
            </a:lvl1pPr>
            <a:lvl2pPr>
              <a:defRPr sz="2800"/>
            </a:lvl2pPr>
            <a:lvl3pPr>
              <a:defRPr sz="2500"/>
            </a:lvl3pPr>
            <a:lvl4pPr>
              <a:defRPr sz="21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26558" y="1221707"/>
            <a:ext cx="7351792" cy="4536758"/>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12" name="Right Triangle 11"/>
          <p:cNvSpPr/>
          <p:nvPr/>
        </p:nvSpPr>
        <p:spPr>
          <a:xfrm rot="420000" flipV="1">
            <a:off x="11191894" y="5909395"/>
            <a:ext cx="217357" cy="17138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2" name="Title 1"/>
          <p:cNvSpPr>
            <a:spLocks noGrp="1"/>
          </p:cNvSpPr>
          <p:nvPr>
            <p:ph type="title"/>
          </p:nvPr>
        </p:nvSpPr>
        <p:spPr>
          <a:xfrm>
            <a:off x="852384" y="1297698"/>
            <a:ext cx="3094145" cy="1744913"/>
          </a:xfrm>
        </p:spPr>
        <p:txBody>
          <a:bodyPr vert="horz" lIns="48795" tIns="48795" rIns="48795" bIns="48795" anchor="b"/>
          <a:lstStyle>
            <a:lvl1pPr algn="l">
              <a:buNone/>
              <a:defRPr sz="21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52381" y="3118867"/>
            <a:ext cx="3089884" cy="2402801"/>
          </a:xfrm>
        </p:spPr>
        <p:txBody>
          <a:bodyPr lIns="68313" rIns="48795" bIns="48795" anchor="t"/>
          <a:lstStyle>
            <a:lvl1pPr marL="0" indent="0" algn="l">
              <a:spcBef>
                <a:spcPts val="267"/>
              </a:spcBef>
              <a:buFontTx/>
              <a:buNone/>
              <a:defRPr sz="1300"/>
            </a:lvl1pPr>
            <a:lvl2pPr>
              <a:defRPr sz="1300"/>
            </a:lvl2pPr>
            <a:lvl3pPr>
              <a:defRPr sz="11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294057" y="7008175"/>
            <a:ext cx="852382" cy="402567"/>
          </a:xfrm>
        </p:spPr>
        <p:txBody>
          <a:bodyPr/>
          <a:lstStyle/>
          <a:p>
            <a:fld id="{12F5E0BD-7D1F-4CFB-9480-B1768AEC30D9}" type="slidenum">
              <a:rPr lang="en-US" smtClean="0"/>
              <a:pPr/>
              <a:t>‹#›</a:t>
            </a:fld>
            <a:endParaRPr lang="en-US"/>
          </a:p>
        </p:txBody>
      </p:sp>
      <p:sp>
        <p:nvSpPr>
          <p:cNvPr id="3" name="Picture Placeholder 2"/>
          <p:cNvSpPr>
            <a:spLocks noGrp="1"/>
          </p:cNvSpPr>
          <p:nvPr>
            <p:ph type="pic" idx="1"/>
          </p:nvPr>
        </p:nvSpPr>
        <p:spPr>
          <a:xfrm rot="420000">
            <a:off x="4874061" y="1322524"/>
            <a:ext cx="6456791" cy="4335124"/>
          </a:xfrm>
          <a:prstGeom prst="rect">
            <a:avLst/>
          </a:prstGeom>
          <a:solidFill>
            <a:schemeClr val="bg2"/>
          </a:solidFill>
          <a:ln w="3000" cap="rnd">
            <a:solidFill>
              <a:srgbClr val="C0C0C0"/>
            </a:solidFill>
            <a:round/>
          </a:ln>
          <a:effectLst/>
        </p:spPr>
        <p:txBody>
          <a:bodyPr/>
          <a:lstStyle>
            <a:lvl1pPr marL="0" indent="0">
              <a:buNone/>
              <a:defRPr sz="3400"/>
            </a:lvl1pPr>
          </a:lstStyle>
          <a:p>
            <a:r>
              <a:rPr kumimoji="0" lang="en-US"/>
              <a:t>Click icon to add picture</a:t>
            </a:r>
            <a:endParaRPr kumimoji="0" lang="en-US" dirty="0"/>
          </a:p>
        </p:txBody>
      </p:sp>
      <p:sp>
        <p:nvSpPr>
          <p:cNvPr id="10" name="Freeform 9"/>
          <p:cNvSpPr>
            <a:spLocks/>
          </p:cNvSpPr>
          <p:nvPr/>
        </p:nvSpPr>
        <p:spPr bwMode="auto">
          <a:xfrm flipV="1">
            <a:off x="-13319" y="6413072"/>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126493" y="6857651"/>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9652" y="1008172"/>
            <a:ext cx="2876788" cy="574621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39288" y="1008172"/>
            <a:ext cx="8417269" cy="574621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5142438"/>
            <a:ext cx="1279563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7590" tIns="48795" rIns="97590" bIns="48795" anchor="ctr"/>
          <a:lstStyle/>
          <a:p>
            <a:pPr algn="ctr" eaLnBrk="1" latinLnBrk="0" hangingPunct="1"/>
            <a:endParaRPr kumimoji="0" lang="en-US"/>
          </a:p>
        </p:txBody>
      </p:sp>
      <p:sp>
        <p:nvSpPr>
          <p:cNvPr id="9" name="Title 8"/>
          <p:cNvSpPr>
            <a:spLocks noGrp="1"/>
          </p:cNvSpPr>
          <p:nvPr>
            <p:ph type="ctrTitle"/>
          </p:nvPr>
        </p:nvSpPr>
        <p:spPr>
          <a:xfrm>
            <a:off x="958930" y="1932332"/>
            <a:ext cx="10867866" cy="2017396"/>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58930" y="3981966"/>
            <a:ext cx="10867866" cy="1322729"/>
          </a:xfrm>
        </p:spPr>
        <p:txBody>
          <a:bodyPr lIns="48795" rIns="48795"/>
          <a:lstStyle>
            <a:lvl1pPr marL="0" marR="68313" indent="0" algn="r">
              <a:buNone/>
              <a:defRPr>
                <a:solidFill>
                  <a:schemeClr val="tx2"/>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extLst/>
          </a:lstStyle>
          <a:p>
            <a:r>
              <a:rPr kumimoji="0" lang="en-US"/>
              <a:t>Click to edit Master subtitle style</a:t>
            </a:r>
          </a:p>
        </p:txBody>
      </p:sp>
      <p:grpSp>
        <p:nvGrpSpPr>
          <p:cNvPr id="2" name="Group 1"/>
          <p:cNvGrpSpPr/>
          <p:nvPr/>
        </p:nvGrpSpPr>
        <p:grpSpPr>
          <a:xfrm>
            <a:off x="-5262" y="5460913"/>
            <a:ext cx="12790989" cy="2108165"/>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BCD7DE-72F4-4D26-BE33-3CFCB6F6C5EE}" type="datetimeFigureOut">
              <a:rPr lang="en-US" smtClean="0"/>
              <a:pPr/>
              <a:t>7/17/2021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F5E0BD-7D1F-4CFB-9480-B1768AEC30D9}"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10072" y="1168382"/>
            <a:ext cx="10867866" cy="2016337"/>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484991" y="3232349"/>
            <a:ext cx="6392863" cy="1604081"/>
          </a:xfrm>
        </p:spPr>
        <p:txBody>
          <a:bodyPr lIns="97590" rIns="97590" anchor="t"/>
          <a:lstStyle>
            <a:lvl1pPr marL="0" indent="0" algn="l">
              <a:buNone/>
              <a:defRPr sz="25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
        <p:nvSpPr>
          <p:cNvPr id="7" name="Chevron 6"/>
          <p:cNvSpPr/>
          <p:nvPr/>
        </p:nvSpPr>
        <p:spPr>
          <a:xfrm>
            <a:off x="5085040"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
        <p:nvSpPr>
          <p:cNvPr id="8" name="Chevron 7"/>
          <p:cNvSpPr/>
          <p:nvPr/>
        </p:nvSpPr>
        <p:spPr>
          <a:xfrm>
            <a:off x="4824383"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288" y="1633238"/>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499412" y="1633238"/>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9288" y="301053"/>
            <a:ext cx="11507153" cy="1260211"/>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39288" y="5964997"/>
            <a:ext cx="5649249"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494977" y="5964997"/>
            <a:ext cx="5651468"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39288" y="1592406"/>
            <a:ext cx="5649249" cy="4345977"/>
          </a:xfrm>
          <a:ln>
            <a:noFill/>
            <a:prstDash val="sysDash"/>
            <a:miter lim="800000"/>
          </a:ln>
        </p:spPr>
        <p:txBody>
          <a:bodyPr/>
          <a:lstStyle>
            <a:lvl1pPr>
              <a:defRPr sz="2500"/>
            </a:lvl1pPr>
            <a:lvl2pPr>
              <a:defRPr sz="2100"/>
            </a:lvl2pPr>
            <a:lvl3pPr>
              <a:defRPr sz="20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494976" y="1592406"/>
            <a:ext cx="5651468" cy="4345977"/>
          </a:xfrm>
          <a:ln>
            <a:noFill/>
            <a:prstDash val="sysDash"/>
            <a:miter lim="800000"/>
          </a:ln>
        </p:spPr>
        <p:txBody>
          <a:bodyPr/>
          <a:lstStyle>
            <a:lvl1pPr>
              <a:spcBef>
                <a:spcPts val="0"/>
              </a:spcBef>
              <a:defRPr sz="2500"/>
            </a:lvl1pPr>
            <a:lvl2pPr>
              <a:defRPr sz="2100"/>
            </a:lvl2pPr>
            <a:lvl3pPr>
              <a:defRPr sz="20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BCD7DE-72F4-4D26-BE33-3CFCB6F6C5EE}"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288" y="1633240"/>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499412" y="1633240"/>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78576" y="5376898"/>
            <a:ext cx="10461497" cy="504084"/>
          </a:xfrm>
        </p:spPr>
        <p:txBody>
          <a:bodyPr vert="horz" anchor="t">
            <a:noAutofit/>
            <a:sp3d prstMaterial="softEdge">
              <a:bevelT w="0" h="0"/>
            </a:sp3d>
          </a:bodyPr>
          <a:lstStyle>
            <a:lvl1pPr algn="r">
              <a:buNone/>
              <a:defRPr sz="26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6179767" y="5904249"/>
            <a:ext cx="5557528" cy="1008168"/>
          </a:xfrm>
        </p:spPr>
        <p:txBody>
          <a:bodyPr/>
          <a:lstStyle>
            <a:lvl1pPr marL="0" indent="0" algn="r">
              <a:buNone/>
              <a:defRPr sz="1700"/>
            </a:lvl1pPr>
            <a:lvl2pPr>
              <a:buNone/>
              <a:defRPr sz="1300"/>
            </a:lvl2pPr>
            <a:lvl3pPr>
              <a:buNone/>
              <a:defRPr sz="11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78574" y="302451"/>
            <a:ext cx="10458723" cy="5040842"/>
          </a:xfrm>
        </p:spPr>
        <p:txBody>
          <a:bodyPr/>
          <a:lstStyle>
            <a:lvl1pPr>
              <a:defRPr sz="3400"/>
            </a:lvl1pPr>
            <a:lvl2pPr>
              <a:defRPr sz="3000"/>
            </a:lvl2pPr>
            <a:lvl3pPr>
              <a:defRPr sz="2500"/>
            </a:lvl3pPr>
            <a:lvl4pPr>
              <a:defRPr sz="2100"/>
            </a:lvl4pPr>
            <a:lvl5pPr>
              <a:defRPr sz="21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9406166" y="7065055"/>
            <a:ext cx="2685002" cy="403267"/>
          </a:xfrm>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95746" y="6001604"/>
            <a:ext cx="10015485" cy="714706"/>
          </a:xfrm>
          <a:noFill/>
        </p:spPr>
        <p:txBody>
          <a:bodyPr lIns="97590" tIns="0" rIns="97590" anchor="t"/>
          <a:lstStyle>
            <a:lvl1pPr marL="0" marR="19518" indent="0" algn="r">
              <a:buNone/>
              <a:defRPr sz="1500"/>
            </a:lvl1pPr>
            <a:lvl2pPr>
              <a:defRPr sz="1300"/>
            </a:lvl2pPr>
            <a:lvl3pPr>
              <a:defRPr sz="11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19645" y="209448"/>
            <a:ext cx="12146439" cy="483920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4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a:xfrm>
            <a:off x="6124502" y="7065061"/>
            <a:ext cx="3286872" cy="402567"/>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F5E0BD-7D1F-4CFB-9480-B1768AEC30D9}" type="slidenum">
              <a:rPr lang="en-US" smtClean="0"/>
              <a:pPr/>
              <a:t>‹#›</a:t>
            </a:fld>
            <a:endParaRPr lang="en-US"/>
          </a:p>
        </p:txBody>
      </p:sp>
      <p:sp>
        <p:nvSpPr>
          <p:cNvPr id="2" name="Title 1"/>
          <p:cNvSpPr>
            <a:spLocks noGrp="1"/>
          </p:cNvSpPr>
          <p:nvPr>
            <p:ph type="title"/>
          </p:nvPr>
        </p:nvSpPr>
        <p:spPr>
          <a:xfrm>
            <a:off x="319648" y="5364024"/>
            <a:ext cx="11291586" cy="620372"/>
          </a:xfrm>
          <a:noFill/>
        </p:spPr>
        <p:txBody>
          <a:bodyPr anchor="t">
            <a:sp3d prstMaterial="softEdge"/>
          </a:bodyPr>
          <a:lstStyle>
            <a:lvl1pPr marR="0" algn="r">
              <a:buNone/>
              <a:defRPr sz="32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1001771" y="5514935"/>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9" name="Freeform 8"/>
          <p:cNvSpPr>
            <a:spLocks/>
          </p:cNvSpPr>
          <p:nvPr/>
        </p:nvSpPr>
        <p:spPr bwMode="auto">
          <a:xfrm>
            <a:off x="-74891"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0" name="Right Triangle 9"/>
          <p:cNvSpPr>
            <a:spLocks/>
          </p:cNvSpPr>
          <p:nvPr/>
        </p:nvSpPr>
        <p:spPr bwMode="auto">
          <a:xfrm>
            <a:off x="-8447" y="6385127"/>
            <a:ext cx="4757333" cy="119170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p>
            <a:pPr algn="ctr" eaLnBrk="1" latinLnBrk="0" hangingPunct="1"/>
            <a:endParaRPr kumimoji="0" lang="en-US"/>
          </a:p>
        </p:txBody>
      </p:sp>
      <p:cxnSp>
        <p:nvCxnSpPr>
          <p:cNvPr id="11" name="Straight Connector 10"/>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114717"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
        <p:nvSpPr>
          <p:cNvPr id="13" name="Chevron 12"/>
          <p:cNvSpPr/>
          <p:nvPr/>
        </p:nvSpPr>
        <p:spPr>
          <a:xfrm>
            <a:off x="11854059"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39288" y="1633240"/>
            <a:ext cx="11507153" cy="483584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9739" y="302810"/>
            <a:ext cx="2485374" cy="6166278"/>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39286" y="302806"/>
            <a:ext cx="8843460" cy="616627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9288" y="301053"/>
            <a:ext cx="11507153" cy="1260211"/>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39288" y="5964997"/>
            <a:ext cx="5649249"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494978" y="5964997"/>
            <a:ext cx="5651468"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39288" y="1592408"/>
            <a:ext cx="5649249" cy="4345977"/>
          </a:xfrm>
          <a:ln>
            <a:noFill/>
            <a:prstDash val="sysDash"/>
            <a:miter lim="800000"/>
          </a:ln>
        </p:spPr>
        <p:txBody>
          <a:bodyPr/>
          <a:lstStyle>
            <a:lvl1pPr>
              <a:defRPr sz="2500"/>
            </a:lvl1pPr>
            <a:lvl2pPr>
              <a:defRPr sz="2100"/>
            </a:lvl2pPr>
            <a:lvl3pPr>
              <a:defRPr sz="20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494977" y="1592408"/>
            <a:ext cx="5651468" cy="4345977"/>
          </a:xfrm>
          <a:ln>
            <a:noFill/>
            <a:prstDash val="sysDash"/>
            <a:miter lim="800000"/>
          </a:ln>
        </p:spPr>
        <p:txBody>
          <a:bodyPr/>
          <a:lstStyle>
            <a:lvl1pPr>
              <a:spcBef>
                <a:spcPts val="0"/>
              </a:spcBef>
              <a:defRPr sz="2500"/>
            </a:lvl1pPr>
            <a:lvl2pPr>
              <a:defRPr sz="2100"/>
            </a:lvl2pPr>
            <a:lvl3pPr>
              <a:defRPr sz="20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BCD7DE-72F4-4D26-BE33-3CFCB6F6C5EE}"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78576" y="5376898"/>
            <a:ext cx="10461497" cy="504084"/>
          </a:xfrm>
        </p:spPr>
        <p:txBody>
          <a:bodyPr vert="horz" anchor="t">
            <a:noAutofit/>
            <a:sp3d prstMaterial="softEdge">
              <a:bevelT w="0" h="0"/>
            </a:sp3d>
          </a:bodyPr>
          <a:lstStyle>
            <a:lvl1pPr algn="r">
              <a:buNone/>
              <a:defRPr sz="26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6179767" y="5904249"/>
            <a:ext cx="5557528" cy="1008168"/>
          </a:xfrm>
        </p:spPr>
        <p:txBody>
          <a:bodyPr/>
          <a:lstStyle>
            <a:lvl1pPr marL="0" indent="0" algn="r">
              <a:buNone/>
              <a:defRPr sz="1700"/>
            </a:lvl1pPr>
            <a:lvl2pPr>
              <a:buNone/>
              <a:defRPr sz="1300"/>
            </a:lvl2pPr>
            <a:lvl3pPr>
              <a:buNone/>
              <a:defRPr sz="11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78574" y="302451"/>
            <a:ext cx="10458723" cy="5040842"/>
          </a:xfrm>
        </p:spPr>
        <p:txBody>
          <a:bodyPr/>
          <a:lstStyle>
            <a:lvl1pPr>
              <a:defRPr sz="3400"/>
            </a:lvl1pPr>
            <a:lvl2pPr>
              <a:defRPr sz="3000"/>
            </a:lvl2pPr>
            <a:lvl3pPr>
              <a:defRPr sz="2500"/>
            </a:lvl3pPr>
            <a:lvl4pPr>
              <a:defRPr sz="2100"/>
            </a:lvl4pPr>
            <a:lvl5pPr>
              <a:defRPr sz="21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9406166" y="7065055"/>
            <a:ext cx="2685002" cy="403267"/>
          </a:xfrm>
        </p:spPr>
        <p:txBody>
          <a:bodyPr/>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95746" y="6001604"/>
            <a:ext cx="10015485" cy="714706"/>
          </a:xfrm>
          <a:noFill/>
        </p:spPr>
        <p:txBody>
          <a:bodyPr lIns="97590" tIns="0" rIns="97590" anchor="t"/>
          <a:lstStyle>
            <a:lvl1pPr marL="0" marR="19518" indent="0" algn="r">
              <a:buNone/>
              <a:defRPr sz="1500"/>
            </a:lvl1pPr>
            <a:lvl2pPr>
              <a:defRPr sz="1300"/>
            </a:lvl2pPr>
            <a:lvl3pPr>
              <a:defRPr sz="11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19645" y="209448"/>
            <a:ext cx="12146439" cy="483920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4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BCD7DE-72F4-4D26-BE33-3CFCB6F6C5EE}" type="datetimeFigureOut">
              <a:rPr lang="en-US" smtClean="0"/>
              <a:pPr/>
              <a:t>7/17/2021</a:t>
            </a:fld>
            <a:endParaRPr lang="en-US"/>
          </a:p>
        </p:txBody>
      </p:sp>
      <p:sp>
        <p:nvSpPr>
          <p:cNvPr id="6" name="Footer Placeholder 5"/>
          <p:cNvSpPr>
            <a:spLocks noGrp="1"/>
          </p:cNvSpPr>
          <p:nvPr>
            <p:ph type="ftr" sz="quarter" idx="11"/>
          </p:nvPr>
        </p:nvSpPr>
        <p:spPr>
          <a:xfrm>
            <a:off x="6124503" y="7065062"/>
            <a:ext cx="3286872" cy="402567"/>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F5E0BD-7D1F-4CFB-9480-B1768AEC30D9}" type="slidenum">
              <a:rPr lang="en-US" smtClean="0"/>
              <a:pPr/>
              <a:t>‹#›</a:t>
            </a:fld>
            <a:endParaRPr lang="en-US"/>
          </a:p>
        </p:txBody>
      </p:sp>
      <p:sp>
        <p:nvSpPr>
          <p:cNvPr id="2" name="Title 1"/>
          <p:cNvSpPr>
            <a:spLocks noGrp="1"/>
          </p:cNvSpPr>
          <p:nvPr>
            <p:ph type="title"/>
          </p:nvPr>
        </p:nvSpPr>
        <p:spPr>
          <a:xfrm>
            <a:off x="319648" y="5364024"/>
            <a:ext cx="11291586" cy="620372"/>
          </a:xfrm>
          <a:noFill/>
        </p:spPr>
        <p:txBody>
          <a:bodyPr anchor="t">
            <a:sp3d prstMaterial="softEdge"/>
          </a:bodyPr>
          <a:lstStyle>
            <a:lvl1pPr marR="0" algn="r">
              <a:buNone/>
              <a:defRPr sz="32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1001771" y="5514936"/>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9" name="Freeform 8"/>
          <p:cNvSpPr>
            <a:spLocks/>
          </p:cNvSpPr>
          <p:nvPr/>
        </p:nvSpPr>
        <p:spPr bwMode="auto">
          <a:xfrm>
            <a:off x="-74889"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0" name="Right Triangle 9"/>
          <p:cNvSpPr>
            <a:spLocks/>
          </p:cNvSpPr>
          <p:nvPr/>
        </p:nvSpPr>
        <p:spPr bwMode="auto">
          <a:xfrm>
            <a:off x="-8447" y="6385127"/>
            <a:ext cx="4757333" cy="119170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p>
            <a:pPr algn="ctr" eaLnBrk="1" latinLnBrk="0" hangingPunct="1"/>
            <a:endParaRPr kumimoji="0" lang="en-US"/>
          </a:p>
        </p:txBody>
      </p:sp>
      <p:cxnSp>
        <p:nvCxnSpPr>
          <p:cNvPr id="11" name="Straight Connector 10"/>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114717"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
        <p:nvSpPr>
          <p:cNvPr id="13" name="Chevron 12"/>
          <p:cNvSpPr/>
          <p:nvPr/>
        </p:nvSpPr>
        <p:spPr>
          <a:xfrm>
            <a:off x="11854059"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001771" y="5514936"/>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2" name="Freeform 11"/>
          <p:cNvSpPr>
            <a:spLocks/>
          </p:cNvSpPr>
          <p:nvPr/>
        </p:nvSpPr>
        <p:spPr bwMode="auto">
          <a:xfrm>
            <a:off x="-74889"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4" name="Right Triangle 13"/>
          <p:cNvSpPr>
            <a:spLocks/>
          </p:cNvSpPr>
          <p:nvPr/>
        </p:nvSpPr>
        <p:spPr bwMode="auto">
          <a:xfrm>
            <a:off x="-8447" y="6385127"/>
            <a:ext cx="4757333" cy="119170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p>
            <a:pPr algn="ctr" eaLnBrk="1" latinLnBrk="0" hangingPunct="1"/>
            <a:endParaRPr kumimoji="0" lang="en-US"/>
          </a:p>
        </p:txBody>
      </p:sp>
      <p:cxnSp>
        <p:nvCxnSpPr>
          <p:cNvPr id="15" name="Straight Connector 14"/>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9288" y="302802"/>
            <a:ext cx="11507153" cy="1260211"/>
          </a:xfrm>
          <a:prstGeom prst="rect">
            <a:avLst/>
          </a:prstGeom>
        </p:spPr>
        <p:txBody>
          <a:bodyPr vert="horz" lIns="97590" tIns="48795" rIns="97590" bIns="48795"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39288" y="1633240"/>
            <a:ext cx="11507153" cy="4990084"/>
          </a:xfrm>
          <a:prstGeom prst="rect">
            <a:avLst/>
          </a:prstGeom>
        </p:spPr>
        <p:txBody>
          <a:bodyPr vert="horz" lIns="97590" tIns="48795" rIns="97590" bIns="4879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9406166" y="7065055"/>
            <a:ext cx="2685002" cy="403267"/>
          </a:xfrm>
          <a:prstGeom prst="rect">
            <a:avLst/>
          </a:prstGeom>
        </p:spPr>
        <p:txBody>
          <a:bodyPr vert="horz" lIns="97590" tIns="48795" rIns="97590" bIns="48795" anchor="b"/>
          <a:lstStyle>
            <a:lvl1pPr algn="l" eaLnBrk="1" latinLnBrk="0" hangingPunct="1">
              <a:defRPr kumimoji="0" sz="1100">
                <a:solidFill>
                  <a:schemeClr val="tx1"/>
                </a:solidFill>
              </a:defRPr>
            </a:lvl1pPr>
            <a:extLst/>
          </a:lstStyle>
          <a:p>
            <a:fld id="{38BCD7DE-72F4-4D26-BE33-3CFCB6F6C5EE}" type="datetimeFigureOut">
              <a:rPr lang="en-US" smtClean="0"/>
              <a:pPr/>
              <a:t>7/17/2021</a:t>
            </a:fld>
            <a:endParaRPr lang="en-US"/>
          </a:p>
        </p:txBody>
      </p:sp>
      <p:sp>
        <p:nvSpPr>
          <p:cNvPr id="22" name="Footer Placeholder 21"/>
          <p:cNvSpPr>
            <a:spLocks noGrp="1"/>
          </p:cNvSpPr>
          <p:nvPr>
            <p:ph type="ftr" sz="quarter" idx="3"/>
          </p:nvPr>
        </p:nvSpPr>
        <p:spPr>
          <a:xfrm>
            <a:off x="6124503" y="7065062"/>
            <a:ext cx="3286872" cy="402567"/>
          </a:xfrm>
          <a:prstGeom prst="rect">
            <a:avLst/>
          </a:prstGeom>
        </p:spPr>
        <p:txBody>
          <a:bodyPr vert="horz" lIns="97590" tIns="48795" rIns="97590" bIns="48795"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12091170" y="7065062"/>
            <a:ext cx="511429" cy="402567"/>
          </a:xfrm>
          <a:prstGeom prst="rect">
            <a:avLst/>
          </a:prstGeom>
        </p:spPr>
        <p:txBody>
          <a:bodyPr vert="horz" lIns="97590" tIns="48795" rIns="97590" bIns="48795" anchor="b"/>
          <a:lstStyle>
            <a:lvl1pPr algn="r" eaLnBrk="1" latinLnBrk="0" hangingPunct="1">
              <a:defRPr kumimoji="0" sz="1100" b="0">
                <a:solidFill>
                  <a:schemeClr val="tx1"/>
                </a:solidFill>
              </a:defRPr>
            </a:lvl1pPr>
            <a:extLst/>
          </a:lstStyle>
          <a:p>
            <a:fld id="{12F5E0BD-7D1F-4CFB-9480-B1768AEC3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0358" indent="-273251" algn="l" rtl="0" eaLnBrk="1" latinLnBrk="0" hangingPunct="1">
        <a:spcBef>
          <a:spcPts val="427"/>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3608" indent="-243974" algn="l" rtl="0" eaLnBrk="1" latinLnBrk="0" hangingPunct="1">
        <a:spcBef>
          <a:spcPts val="346"/>
        </a:spcBef>
        <a:buClr>
          <a:schemeClr val="accent1"/>
        </a:buClr>
        <a:buFont typeface="Verdana"/>
        <a:buChar char="◦"/>
        <a:defRPr kumimoji="0" sz="2500" kern="1200">
          <a:solidFill>
            <a:schemeClr val="tx1"/>
          </a:solidFill>
          <a:latin typeface="+mn-lt"/>
          <a:ea typeface="+mn-ea"/>
          <a:cs typeface="+mn-cs"/>
        </a:defRPr>
      </a:lvl2pPr>
      <a:lvl3pPr marL="917340" indent="-243974" algn="l" rtl="0" eaLnBrk="1" latinLnBrk="0" hangingPunct="1">
        <a:spcBef>
          <a:spcPts val="374"/>
        </a:spcBef>
        <a:buClr>
          <a:schemeClr val="accent2"/>
        </a:buClr>
        <a:buSzPct val="100000"/>
        <a:buFont typeface="Wingdings 2"/>
        <a:buChar char=""/>
        <a:defRPr kumimoji="0" sz="2200" kern="1200">
          <a:solidFill>
            <a:schemeClr val="tx1"/>
          </a:solidFill>
          <a:latin typeface="+mn-lt"/>
          <a:ea typeface="+mn-ea"/>
          <a:cs typeface="+mn-cs"/>
        </a:defRPr>
      </a:lvl3pPr>
      <a:lvl4pPr marL="1219868"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4pPr>
      <a:lvl5pPr marL="1463841"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5pPr>
      <a:lvl6pPr marL="1707814" indent="-243974" algn="l" rtl="0" eaLnBrk="1" latinLnBrk="0" hangingPunct="1">
        <a:spcBef>
          <a:spcPts val="374"/>
        </a:spcBef>
        <a:buClr>
          <a:schemeClr val="accent3"/>
        </a:buClr>
        <a:buFont typeface="Wingdings 2"/>
        <a:buChar char=""/>
        <a:defRPr kumimoji="0" sz="2000" kern="1200">
          <a:solidFill>
            <a:schemeClr val="tx1"/>
          </a:solidFill>
          <a:latin typeface="+mn-lt"/>
          <a:ea typeface="+mn-ea"/>
          <a:cs typeface="+mn-cs"/>
        </a:defRPr>
      </a:lvl6pPr>
      <a:lvl7pPr marL="1951788"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7pPr>
      <a:lvl8pPr marL="2195761"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8pPr>
      <a:lvl9pPr marL="2439735" indent="-243974" algn="l" rtl="0" eaLnBrk="1" latinLnBrk="0" hangingPunct="1">
        <a:spcBef>
          <a:spcPts val="374"/>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19" y="-7875"/>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126493" y="-7875"/>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39288" y="776289"/>
            <a:ext cx="11507153" cy="1260211"/>
          </a:xfrm>
          <a:prstGeom prst="rect">
            <a:avLst/>
          </a:prstGeom>
        </p:spPr>
        <p:txBody>
          <a:bodyPr vert="horz" lIns="0" tIns="48795" rIns="0" bIns="0" anchor="b">
            <a:normAutofit/>
          </a:bodyPr>
          <a:lstStyle/>
          <a:p>
            <a:r>
              <a:rPr kumimoji="0" lang="en-US"/>
              <a:t>Click to edit Master title style</a:t>
            </a:r>
          </a:p>
        </p:txBody>
      </p:sp>
      <p:sp>
        <p:nvSpPr>
          <p:cNvPr id="30" name="Text Placeholder 29"/>
          <p:cNvSpPr>
            <a:spLocks noGrp="1"/>
          </p:cNvSpPr>
          <p:nvPr>
            <p:ph type="body" idx="1"/>
          </p:nvPr>
        </p:nvSpPr>
        <p:spPr>
          <a:xfrm>
            <a:off x="639288" y="2133957"/>
            <a:ext cx="11507153" cy="4839208"/>
          </a:xfrm>
          <a:prstGeom prst="rect">
            <a:avLst/>
          </a:prstGeom>
        </p:spPr>
        <p:txBody>
          <a:bodyPr vert="horz" lIns="97590" tIns="48795" rIns="97590" bIns="4879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39286" y="7008175"/>
            <a:ext cx="2983336"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38BCD7DE-72F4-4D26-BE33-3CFCB6F6C5EE}" type="datetimeFigureOut">
              <a:rPr lang="en-US" smtClean="0"/>
              <a:pPr/>
              <a:t>7/17/2021</a:t>
            </a:fld>
            <a:endParaRPr lang="en-US"/>
          </a:p>
        </p:txBody>
      </p:sp>
      <p:sp>
        <p:nvSpPr>
          <p:cNvPr id="22" name="Footer Placeholder 21"/>
          <p:cNvSpPr>
            <a:spLocks noGrp="1"/>
          </p:cNvSpPr>
          <p:nvPr>
            <p:ph type="ftr" sz="quarter" idx="3"/>
          </p:nvPr>
        </p:nvSpPr>
        <p:spPr>
          <a:xfrm>
            <a:off x="3729172" y="7008175"/>
            <a:ext cx="4688099"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80965" y="7008175"/>
            <a:ext cx="1065477" cy="402567"/>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12F5E0BD-7D1F-4CFB-9480-B1768AEC30D9}" type="slidenum">
              <a:rPr lang="en-US" smtClean="0"/>
              <a:pPr/>
              <a:t>‹#›</a:t>
            </a:fld>
            <a:endParaRPr lang="en-US"/>
          </a:p>
        </p:txBody>
      </p:sp>
      <p:grpSp>
        <p:nvGrpSpPr>
          <p:cNvPr id="2" name="Group 1"/>
          <p:cNvGrpSpPr/>
          <p:nvPr/>
        </p:nvGrpSpPr>
        <p:grpSpPr>
          <a:xfrm>
            <a:off x="-26590" y="223166"/>
            <a:ext cx="12836830" cy="71579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300" b="0" kern="1200">
          <a:ln>
            <a:noFill/>
          </a:ln>
          <a:solidFill>
            <a:schemeClr val="tx2"/>
          </a:solidFill>
          <a:effectLst/>
          <a:latin typeface="+mj-lt"/>
          <a:ea typeface="+mj-ea"/>
          <a:cs typeface="+mj-cs"/>
        </a:defRPr>
      </a:lvl1pPr>
    </p:titleStyle>
    <p:bodyStyle>
      <a:lvl1pPr marL="292769" indent="-292769"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83126" indent="-263492" algn="l" rtl="0" eaLnBrk="1" latinLnBrk="0" hangingPunct="1">
        <a:spcBef>
          <a:spcPct val="20000"/>
        </a:spcBef>
        <a:buClr>
          <a:schemeClr val="accent1"/>
        </a:buClr>
        <a:buSzPct val="85000"/>
        <a:buFont typeface="Wingdings 2"/>
        <a:buChar char=""/>
        <a:defRPr kumimoji="0" sz="2500" kern="1200">
          <a:solidFill>
            <a:schemeClr val="tx1"/>
          </a:solidFill>
          <a:latin typeface="+mn-lt"/>
          <a:ea typeface="+mn-ea"/>
          <a:cs typeface="+mn-cs"/>
        </a:defRPr>
      </a:lvl2pPr>
      <a:lvl3pPr marL="975894" indent="-263492"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68663" indent="-224456"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561430" indent="-224456"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854199" indent="-224456"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049378" indent="-195179"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342145" indent="-195179"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634914" indent="-19517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19" y="-7875"/>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126493" y="-7875"/>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39288" y="776289"/>
            <a:ext cx="11507153" cy="1260211"/>
          </a:xfrm>
          <a:prstGeom prst="rect">
            <a:avLst/>
          </a:prstGeom>
        </p:spPr>
        <p:txBody>
          <a:bodyPr vert="horz" lIns="0" tIns="48795" rIns="0" bIns="0" anchor="b">
            <a:normAutofit/>
          </a:bodyPr>
          <a:lstStyle/>
          <a:p>
            <a:r>
              <a:rPr kumimoji="0" lang="en-US"/>
              <a:t>Click to edit Master title style</a:t>
            </a:r>
          </a:p>
        </p:txBody>
      </p:sp>
      <p:sp>
        <p:nvSpPr>
          <p:cNvPr id="30" name="Text Placeholder 29"/>
          <p:cNvSpPr>
            <a:spLocks noGrp="1"/>
          </p:cNvSpPr>
          <p:nvPr>
            <p:ph type="body" idx="1"/>
          </p:nvPr>
        </p:nvSpPr>
        <p:spPr>
          <a:xfrm>
            <a:off x="639288" y="2133957"/>
            <a:ext cx="11507153" cy="4839208"/>
          </a:xfrm>
          <a:prstGeom prst="rect">
            <a:avLst/>
          </a:prstGeom>
        </p:spPr>
        <p:txBody>
          <a:bodyPr vert="horz" lIns="97590" tIns="48795" rIns="97590" bIns="4879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39286" y="7008175"/>
            <a:ext cx="2983336"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38BCD7DE-72F4-4D26-BE33-3CFCB6F6C5EE}" type="datetimeFigureOut">
              <a:rPr lang="en-US" smtClean="0"/>
              <a:pPr/>
              <a:t>7/17/2021</a:t>
            </a:fld>
            <a:endParaRPr lang="en-US"/>
          </a:p>
        </p:txBody>
      </p:sp>
      <p:sp>
        <p:nvSpPr>
          <p:cNvPr id="22" name="Footer Placeholder 21"/>
          <p:cNvSpPr>
            <a:spLocks noGrp="1"/>
          </p:cNvSpPr>
          <p:nvPr>
            <p:ph type="ftr" sz="quarter" idx="3"/>
          </p:nvPr>
        </p:nvSpPr>
        <p:spPr>
          <a:xfrm>
            <a:off x="3729172" y="7008175"/>
            <a:ext cx="4688099"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80965" y="7008175"/>
            <a:ext cx="1065477" cy="402567"/>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12F5E0BD-7D1F-4CFB-9480-B1768AEC30D9}" type="slidenum">
              <a:rPr lang="en-US" smtClean="0"/>
              <a:pPr/>
              <a:t>‹#›</a:t>
            </a:fld>
            <a:endParaRPr lang="en-US"/>
          </a:p>
        </p:txBody>
      </p:sp>
      <p:grpSp>
        <p:nvGrpSpPr>
          <p:cNvPr id="2" name="Group 1"/>
          <p:cNvGrpSpPr/>
          <p:nvPr/>
        </p:nvGrpSpPr>
        <p:grpSpPr>
          <a:xfrm>
            <a:off x="-26590" y="223166"/>
            <a:ext cx="12836830" cy="71579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300" b="0" kern="1200">
          <a:ln>
            <a:noFill/>
          </a:ln>
          <a:solidFill>
            <a:schemeClr val="tx2"/>
          </a:solidFill>
          <a:effectLst/>
          <a:latin typeface="+mj-lt"/>
          <a:ea typeface="+mj-ea"/>
          <a:cs typeface="+mj-cs"/>
        </a:defRPr>
      </a:lvl1pPr>
    </p:titleStyle>
    <p:bodyStyle>
      <a:lvl1pPr marL="292769" indent="-292769"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83126" indent="-263492" algn="l" rtl="0" eaLnBrk="1" latinLnBrk="0" hangingPunct="1">
        <a:spcBef>
          <a:spcPct val="20000"/>
        </a:spcBef>
        <a:buClr>
          <a:schemeClr val="accent1"/>
        </a:buClr>
        <a:buSzPct val="85000"/>
        <a:buFont typeface="Wingdings 2"/>
        <a:buChar char=""/>
        <a:defRPr kumimoji="0" sz="2500" kern="1200">
          <a:solidFill>
            <a:schemeClr val="tx1"/>
          </a:solidFill>
          <a:latin typeface="+mn-lt"/>
          <a:ea typeface="+mn-ea"/>
          <a:cs typeface="+mn-cs"/>
        </a:defRPr>
      </a:lvl2pPr>
      <a:lvl3pPr marL="975894" indent="-263492"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68663" indent="-224456"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561430" indent="-224456"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854199" indent="-224456"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049378" indent="-195179"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342145" indent="-195179"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634914" indent="-19517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001771" y="5514935"/>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2" name="Freeform 11"/>
          <p:cNvSpPr>
            <a:spLocks/>
          </p:cNvSpPr>
          <p:nvPr/>
        </p:nvSpPr>
        <p:spPr bwMode="auto">
          <a:xfrm>
            <a:off x="-74891"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p>
            <a:endParaRPr kumimoji="0" lang="en-US"/>
          </a:p>
        </p:txBody>
      </p:sp>
      <p:sp>
        <p:nvSpPr>
          <p:cNvPr id="14" name="Right Triangle 13"/>
          <p:cNvSpPr>
            <a:spLocks/>
          </p:cNvSpPr>
          <p:nvPr/>
        </p:nvSpPr>
        <p:spPr bwMode="auto">
          <a:xfrm>
            <a:off x="-8447" y="6385127"/>
            <a:ext cx="4757333" cy="119170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p>
            <a:pPr algn="ctr" eaLnBrk="1" latinLnBrk="0" hangingPunct="1"/>
            <a:endParaRPr kumimoji="0" lang="en-US"/>
          </a:p>
        </p:txBody>
      </p:sp>
      <p:cxnSp>
        <p:nvCxnSpPr>
          <p:cNvPr id="15" name="Straight Connector 14"/>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9288" y="302802"/>
            <a:ext cx="11507153" cy="1260211"/>
          </a:xfrm>
          <a:prstGeom prst="rect">
            <a:avLst/>
          </a:prstGeom>
        </p:spPr>
        <p:txBody>
          <a:bodyPr vert="horz" lIns="97590" tIns="48795" rIns="97590" bIns="48795"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39288" y="1633238"/>
            <a:ext cx="11507153" cy="4990084"/>
          </a:xfrm>
          <a:prstGeom prst="rect">
            <a:avLst/>
          </a:prstGeom>
        </p:spPr>
        <p:txBody>
          <a:bodyPr vert="horz" lIns="97590" tIns="48795" rIns="97590" bIns="4879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9406166" y="7065055"/>
            <a:ext cx="2685002" cy="403267"/>
          </a:xfrm>
          <a:prstGeom prst="rect">
            <a:avLst/>
          </a:prstGeom>
        </p:spPr>
        <p:txBody>
          <a:bodyPr vert="horz" lIns="97590" tIns="48795" rIns="97590" bIns="48795" anchor="b"/>
          <a:lstStyle>
            <a:lvl1pPr algn="l" eaLnBrk="1" latinLnBrk="0" hangingPunct="1">
              <a:defRPr kumimoji="0" sz="1100">
                <a:solidFill>
                  <a:schemeClr val="tx1"/>
                </a:solidFill>
              </a:defRPr>
            </a:lvl1pPr>
            <a:extLst/>
          </a:lstStyle>
          <a:p>
            <a:fld id="{38BCD7DE-72F4-4D26-BE33-3CFCB6F6C5EE}" type="datetimeFigureOut">
              <a:rPr lang="en-US" smtClean="0"/>
              <a:pPr/>
              <a:t>7/17/2021</a:t>
            </a:fld>
            <a:endParaRPr lang="en-US"/>
          </a:p>
        </p:txBody>
      </p:sp>
      <p:sp>
        <p:nvSpPr>
          <p:cNvPr id="22" name="Footer Placeholder 21"/>
          <p:cNvSpPr>
            <a:spLocks noGrp="1"/>
          </p:cNvSpPr>
          <p:nvPr>
            <p:ph type="ftr" sz="quarter" idx="3"/>
          </p:nvPr>
        </p:nvSpPr>
        <p:spPr>
          <a:xfrm>
            <a:off x="6124502" y="7065061"/>
            <a:ext cx="3286872" cy="402567"/>
          </a:xfrm>
          <a:prstGeom prst="rect">
            <a:avLst/>
          </a:prstGeom>
        </p:spPr>
        <p:txBody>
          <a:bodyPr vert="horz" lIns="97590" tIns="48795" rIns="97590" bIns="48795"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12091170" y="7065061"/>
            <a:ext cx="511429" cy="402567"/>
          </a:xfrm>
          <a:prstGeom prst="rect">
            <a:avLst/>
          </a:prstGeom>
        </p:spPr>
        <p:txBody>
          <a:bodyPr vert="horz" lIns="97590" tIns="48795" rIns="97590" bIns="48795" anchor="b"/>
          <a:lstStyle>
            <a:lvl1pPr algn="r" eaLnBrk="1" latinLnBrk="0" hangingPunct="1">
              <a:defRPr kumimoji="0" sz="1100" b="0">
                <a:solidFill>
                  <a:schemeClr val="tx1"/>
                </a:solidFill>
              </a:defRPr>
            </a:lvl1pPr>
            <a:extLst/>
          </a:lstStyle>
          <a:p>
            <a:fld id="{12F5E0BD-7D1F-4CFB-9480-B1768AEC3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0358" indent="-273251" algn="l" rtl="0" eaLnBrk="1" latinLnBrk="0" hangingPunct="1">
        <a:spcBef>
          <a:spcPts val="427"/>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3608" indent="-243974" algn="l" rtl="0" eaLnBrk="1" latinLnBrk="0" hangingPunct="1">
        <a:spcBef>
          <a:spcPts val="346"/>
        </a:spcBef>
        <a:buClr>
          <a:schemeClr val="accent1"/>
        </a:buClr>
        <a:buFont typeface="Verdana"/>
        <a:buChar char="◦"/>
        <a:defRPr kumimoji="0" sz="2500" kern="1200">
          <a:solidFill>
            <a:schemeClr val="tx1"/>
          </a:solidFill>
          <a:latin typeface="+mn-lt"/>
          <a:ea typeface="+mn-ea"/>
          <a:cs typeface="+mn-cs"/>
        </a:defRPr>
      </a:lvl2pPr>
      <a:lvl3pPr marL="917340" indent="-243974" algn="l" rtl="0" eaLnBrk="1" latinLnBrk="0" hangingPunct="1">
        <a:spcBef>
          <a:spcPts val="374"/>
        </a:spcBef>
        <a:buClr>
          <a:schemeClr val="accent2"/>
        </a:buClr>
        <a:buSzPct val="100000"/>
        <a:buFont typeface="Wingdings 2"/>
        <a:buChar char=""/>
        <a:defRPr kumimoji="0" sz="2200" kern="1200">
          <a:solidFill>
            <a:schemeClr val="tx1"/>
          </a:solidFill>
          <a:latin typeface="+mn-lt"/>
          <a:ea typeface="+mn-ea"/>
          <a:cs typeface="+mn-cs"/>
        </a:defRPr>
      </a:lvl3pPr>
      <a:lvl4pPr marL="1219868"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4pPr>
      <a:lvl5pPr marL="1463841"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5pPr>
      <a:lvl6pPr marL="1707814" indent="-243974" algn="l" rtl="0" eaLnBrk="1" latinLnBrk="0" hangingPunct="1">
        <a:spcBef>
          <a:spcPts val="374"/>
        </a:spcBef>
        <a:buClr>
          <a:schemeClr val="accent3"/>
        </a:buClr>
        <a:buFont typeface="Wingdings 2"/>
        <a:buChar char=""/>
        <a:defRPr kumimoji="0" sz="2000" kern="1200">
          <a:solidFill>
            <a:schemeClr val="tx1"/>
          </a:solidFill>
          <a:latin typeface="+mn-lt"/>
          <a:ea typeface="+mn-ea"/>
          <a:cs typeface="+mn-cs"/>
        </a:defRPr>
      </a:lvl6pPr>
      <a:lvl7pPr marL="1951788"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7pPr>
      <a:lvl8pPr marL="2195761"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8pPr>
      <a:lvl9pPr marL="2439735" indent="-243974" algn="l" rtl="0" eaLnBrk="1" latinLnBrk="0" hangingPunct="1">
        <a:spcBef>
          <a:spcPts val="374"/>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5.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5.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foxmul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9288" y="1633238"/>
            <a:ext cx="11507153" cy="5928030"/>
          </a:xfrm>
        </p:spPr>
        <p:txBody>
          <a:bodyPr>
            <a:normAutofit fontScale="77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pPr>
              <a:buNone/>
            </a:pPr>
            <a:r>
              <a:rPr lang="en-IN" b="1" dirty="0"/>
              <a:t>									</a:t>
            </a:r>
          </a:p>
          <a:p>
            <a:pPr>
              <a:buNone/>
            </a:pPr>
            <a:r>
              <a:rPr lang="en-IN" b="1" dirty="0"/>
              <a:t>									</a:t>
            </a:r>
          </a:p>
          <a:p>
            <a:pPr>
              <a:buNone/>
            </a:pPr>
            <a:endParaRPr lang="en-IN" b="1" dirty="0"/>
          </a:p>
          <a:p>
            <a:pPr>
              <a:buNone/>
            </a:pPr>
            <a:endParaRPr lang="en-IN" b="1" dirty="0"/>
          </a:p>
          <a:p>
            <a:pPr>
              <a:buNone/>
            </a:pPr>
            <a:endParaRPr lang="en-IN" b="1" dirty="0"/>
          </a:p>
          <a:p>
            <a:pPr>
              <a:buNone/>
            </a:pPr>
            <a:endParaRPr lang="en-IN" b="1" dirty="0"/>
          </a:p>
          <a:p>
            <a:pPr algn="r">
              <a:buNone/>
            </a:pPr>
            <a:r>
              <a:rPr lang="en-IN" b="1" dirty="0"/>
              <a:t>							</a:t>
            </a:r>
            <a:r>
              <a:rPr lang="en-IN" sz="3600" b="1" dirty="0"/>
              <a:t>Presented By :</a:t>
            </a:r>
          </a:p>
          <a:p>
            <a:pPr algn="r">
              <a:buNone/>
            </a:pPr>
            <a:r>
              <a:rPr lang="en-IN" sz="3600" dirty="0"/>
              <a:t>									SUYASH PRATAP </a:t>
            </a:r>
          </a:p>
          <a:p>
            <a:pPr algn="r">
              <a:buNone/>
            </a:pPr>
            <a:r>
              <a:rPr lang="en-IN" sz="3600" dirty="0"/>
              <a:t>SINGH</a:t>
            </a:r>
            <a:endParaRPr lang="en-US" sz="3600" dirty="0"/>
          </a:p>
        </p:txBody>
      </p:sp>
      <p:sp>
        <p:nvSpPr>
          <p:cNvPr id="3" name="Title 2"/>
          <p:cNvSpPr>
            <a:spLocks noGrp="1"/>
          </p:cNvSpPr>
          <p:nvPr>
            <p:ph type="title"/>
          </p:nvPr>
        </p:nvSpPr>
        <p:spPr>
          <a:xfrm>
            <a:off x="639288" y="302804"/>
            <a:ext cx="11507153" cy="2056632"/>
          </a:xfrm>
        </p:spPr>
        <p:txBody>
          <a:bodyPr/>
          <a:lstStyle/>
          <a:p>
            <a:pPr algn="ctr"/>
            <a:r>
              <a:rPr lang="en-US" sz="4800" u="sng" dirty="0">
                <a:effectLst>
                  <a:outerShdw blurRad="38100" dist="38100" dir="2700000" algn="tl">
                    <a:srgbClr val="000000">
                      <a:alpha val="43137"/>
                    </a:srgbClr>
                  </a:outerShdw>
                </a:effectLst>
              </a:rPr>
              <a:t>PUBG DATASET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Learning of machine without guidance</a:t>
            </a:r>
          </a:p>
          <a:p>
            <a:r>
              <a:rPr lang="en-IN" dirty="0"/>
              <a:t>No similarity b/w data</a:t>
            </a:r>
          </a:p>
          <a:p>
            <a:r>
              <a:rPr lang="en-IN" dirty="0"/>
              <a:t>No </a:t>
            </a:r>
            <a:r>
              <a:rPr lang="en-IN" dirty="0" err="1"/>
              <a:t>labeling</a:t>
            </a:r>
            <a:r>
              <a:rPr lang="en-IN" dirty="0"/>
              <a:t> and unsorted data</a:t>
            </a:r>
          </a:p>
          <a:p>
            <a:r>
              <a:rPr lang="en-IN" dirty="0"/>
              <a:t>Just as humans learn by figure out similarities between objects </a:t>
            </a:r>
          </a:p>
          <a:p>
            <a:endParaRPr lang="en-US" dirty="0"/>
          </a:p>
        </p:txBody>
      </p:sp>
      <p:sp>
        <p:nvSpPr>
          <p:cNvPr id="2" name="Title 1"/>
          <p:cNvSpPr>
            <a:spLocks noGrp="1"/>
          </p:cNvSpPr>
          <p:nvPr>
            <p:ph type="title"/>
          </p:nvPr>
        </p:nvSpPr>
        <p:spPr/>
        <p:txBody>
          <a:bodyPr/>
          <a:lstStyle/>
          <a:p>
            <a:r>
              <a:rPr lang="en-IN" dirty="0">
                <a:solidFill>
                  <a:srgbClr val="FF0000"/>
                </a:solidFill>
              </a:rPr>
              <a:t>Unsupervised learning</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Data sets</a:t>
            </a:r>
            <a:endParaRPr lang="en-US" dirty="0">
              <a:solidFill>
                <a:srgbClr val="FF0000"/>
              </a:solidFill>
            </a:endParaRPr>
          </a:p>
        </p:txBody>
      </p:sp>
      <p:sp>
        <p:nvSpPr>
          <p:cNvPr id="3" name="Text Placeholder 2"/>
          <p:cNvSpPr>
            <a:spLocks noGrp="1"/>
          </p:cNvSpPr>
          <p:nvPr>
            <p:ph type="body" idx="1"/>
          </p:nvPr>
        </p:nvSpPr>
        <p:spPr>
          <a:xfrm>
            <a:off x="639288" y="1496487"/>
            <a:ext cx="5649249" cy="630109"/>
          </a:xfrm>
        </p:spPr>
        <p:txBody>
          <a:bodyPr/>
          <a:lstStyle/>
          <a:p>
            <a:r>
              <a:rPr lang="en-IN" dirty="0"/>
              <a:t>Testing Data</a:t>
            </a:r>
            <a:endParaRPr lang="en-US" dirty="0"/>
          </a:p>
        </p:txBody>
      </p:sp>
      <p:sp>
        <p:nvSpPr>
          <p:cNvPr id="5" name="Text Placeholder 4"/>
          <p:cNvSpPr>
            <a:spLocks noGrp="1"/>
          </p:cNvSpPr>
          <p:nvPr>
            <p:ph type="body" sz="half" idx="3"/>
          </p:nvPr>
        </p:nvSpPr>
        <p:spPr>
          <a:xfrm>
            <a:off x="6792421" y="1496487"/>
            <a:ext cx="5693683" cy="630109"/>
          </a:xfrm>
        </p:spPr>
        <p:txBody>
          <a:bodyPr/>
          <a:lstStyle/>
          <a:p>
            <a:r>
              <a:rPr lang="en-IN" dirty="0"/>
              <a:t>Validating data</a:t>
            </a:r>
            <a:endParaRPr lang="en-US" dirty="0"/>
          </a:p>
        </p:txBody>
      </p:sp>
      <p:sp>
        <p:nvSpPr>
          <p:cNvPr id="4" name="Content Placeholder 3"/>
          <p:cNvSpPr>
            <a:spLocks noGrp="1"/>
          </p:cNvSpPr>
          <p:nvPr>
            <p:ph sz="quarter" idx="2"/>
          </p:nvPr>
        </p:nvSpPr>
        <p:spPr>
          <a:xfrm>
            <a:off x="639288" y="2441650"/>
            <a:ext cx="5649249" cy="4568295"/>
          </a:xfrm>
        </p:spPr>
        <p:txBody>
          <a:bodyPr/>
          <a:lstStyle/>
          <a:p>
            <a:r>
              <a:rPr lang="en-IN" dirty="0"/>
              <a:t>The data set on which the testing of the algorithm is going to be done.</a:t>
            </a:r>
          </a:p>
          <a:p>
            <a:r>
              <a:rPr lang="en-IN" dirty="0"/>
              <a:t>Once model is completely trained ,testing data set provide unbiased evaluation.</a:t>
            </a:r>
          </a:p>
        </p:txBody>
      </p:sp>
      <p:sp>
        <p:nvSpPr>
          <p:cNvPr id="6" name="Content Placeholder 5"/>
          <p:cNvSpPr>
            <a:spLocks noGrp="1"/>
          </p:cNvSpPr>
          <p:nvPr>
            <p:ph sz="quarter" idx="4"/>
          </p:nvPr>
        </p:nvSpPr>
        <p:spPr>
          <a:xfrm>
            <a:off x="6494977" y="2441656"/>
            <a:ext cx="5651468" cy="3496729"/>
          </a:xfrm>
        </p:spPr>
        <p:txBody>
          <a:bodyPr>
            <a:normAutofit/>
          </a:bodyPr>
          <a:lstStyle/>
          <a:p>
            <a:r>
              <a:rPr lang="en-IN" dirty="0"/>
              <a:t>The data set which is used to do the frequent testing of model.</a:t>
            </a:r>
          </a:p>
          <a:p>
            <a:r>
              <a:rPr lang="en-IN" dirty="0"/>
              <a:t>Fit on training data along with improving  </a:t>
            </a:r>
            <a:r>
              <a:rPr lang="en-IN" dirty="0" err="1"/>
              <a:t>hyperparameters</a:t>
            </a:r>
            <a:r>
              <a:rPr lang="en-IN" dirty="0"/>
              <a:t>(initially set parameters before model begin learning)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Based on supervised learning</a:t>
            </a:r>
          </a:p>
          <a:p>
            <a:r>
              <a:rPr lang="en-IN" dirty="0"/>
              <a:t>Relation between one variable with corresponding value of another variables</a:t>
            </a:r>
          </a:p>
          <a:p>
            <a:r>
              <a:rPr lang="en-IN" dirty="0"/>
              <a:t>Models a target value based on independent variables</a:t>
            </a:r>
          </a:p>
          <a:p>
            <a:r>
              <a:rPr lang="en-IN" dirty="0"/>
              <a:t>Output variable is real or </a:t>
            </a:r>
            <a:r>
              <a:rPr lang="en-IN" dirty="0" err="1"/>
              <a:t>continous</a:t>
            </a:r>
            <a:r>
              <a:rPr lang="en-IN" dirty="0"/>
              <a:t> value</a:t>
            </a:r>
          </a:p>
          <a:p>
            <a:r>
              <a:rPr lang="en-IN" dirty="0" err="1"/>
              <a:t>Eg</a:t>
            </a:r>
            <a:r>
              <a:rPr lang="en-IN" dirty="0"/>
              <a:t>. Predicting house price based on </a:t>
            </a:r>
            <a:r>
              <a:rPr lang="en-IN" dirty="0" err="1"/>
              <a:t>locality,predicting</a:t>
            </a:r>
            <a:r>
              <a:rPr lang="en-IN" dirty="0"/>
              <a:t> stock </a:t>
            </a:r>
            <a:r>
              <a:rPr lang="en-IN" dirty="0" err="1"/>
              <a:t>price,predicting</a:t>
            </a:r>
            <a:r>
              <a:rPr lang="en-IN" dirty="0"/>
              <a:t> age of a person </a:t>
            </a:r>
          </a:p>
          <a:p>
            <a:endParaRPr lang="en-US" dirty="0"/>
          </a:p>
        </p:txBody>
      </p:sp>
      <p:sp>
        <p:nvSpPr>
          <p:cNvPr id="2" name="Title 1"/>
          <p:cNvSpPr>
            <a:spLocks noGrp="1"/>
          </p:cNvSpPr>
          <p:nvPr>
            <p:ph type="title"/>
          </p:nvPr>
        </p:nvSpPr>
        <p:spPr/>
        <p:txBody>
          <a:bodyPr/>
          <a:lstStyle/>
          <a:p>
            <a:r>
              <a:rPr lang="en-IN" dirty="0">
                <a:solidFill>
                  <a:srgbClr val="FF0000"/>
                </a:solidFill>
              </a:rPr>
              <a:t>Regression</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Based on supervised learning </a:t>
            </a:r>
          </a:p>
          <a:p>
            <a:r>
              <a:rPr lang="en-IN" dirty="0"/>
              <a:t>Classify the data in groups</a:t>
            </a:r>
          </a:p>
          <a:p>
            <a:r>
              <a:rPr lang="en-IN" dirty="0"/>
              <a:t>Make group of similar type of data such as “disease” or “no disease”</a:t>
            </a:r>
          </a:p>
          <a:p>
            <a:r>
              <a:rPr lang="en-IN" dirty="0"/>
              <a:t>One or more input and then predicting one or more output</a:t>
            </a:r>
          </a:p>
          <a:p>
            <a:r>
              <a:rPr lang="en-IN" dirty="0"/>
              <a:t>Make conclusion on observed values</a:t>
            </a:r>
          </a:p>
          <a:p>
            <a:r>
              <a:rPr lang="en-IN" dirty="0" err="1"/>
              <a:t>Eg</a:t>
            </a:r>
            <a:r>
              <a:rPr lang="en-IN" dirty="0"/>
              <a:t>. Predicting gender of a person based on handwriting,</a:t>
            </a:r>
            <a:r>
              <a:rPr lang="en-US" dirty="0"/>
              <a:t>weather prediction </a:t>
            </a:r>
            <a:endParaRPr lang="en-IN" dirty="0"/>
          </a:p>
        </p:txBody>
      </p:sp>
      <p:sp>
        <p:nvSpPr>
          <p:cNvPr id="2" name="Title 1"/>
          <p:cNvSpPr>
            <a:spLocks noGrp="1"/>
          </p:cNvSpPr>
          <p:nvPr>
            <p:ph type="title"/>
          </p:nvPr>
        </p:nvSpPr>
        <p:spPr/>
        <p:txBody>
          <a:bodyPr/>
          <a:lstStyle/>
          <a:p>
            <a:r>
              <a:rPr lang="en-IN" dirty="0">
                <a:solidFill>
                  <a:srgbClr val="FF0000"/>
                </a:solidFill>
              </a:rPr>
              <a:t>Classification</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7715" y="1811537"/>
            <a:ext cx="17074249" cy="3422530"/>
          </a:xfrm>
          <a:prstGeom prst="rect">
            <a:avLst/>
          </a:prstGeom>
          <a:noFill/>
        </p:spPr>
        <p:txBody>
          <a:bodyPr wrap="square" lIns="97590" tIns="48795" rIns="97590" bIns="4879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a:t>
            </a:r>
          </a:p>
          <a:p>
            <a:pPr algn="ctr"/>
            <a:r>
              <a:rPr lang="en-I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 </a:t>
            </a:r>
          </a:p>
          <a:p>
            <a:pPr algn="ctr"/>
            <a:r>
              <a:rPr lang="en-I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PUBG PROJECT</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80" y="1023902"/>
            <a:ext cx="5394015" cy="6222335"/>
          </a:xfrm>
        </p:spPr>
        <p:txBody>
          <a:bodyPr numCol="1">
            <a:normAutofit/>
          </a:bodyPr>
          <a:lstStyle/>
          <a:p>
            <a:pPr>
              <a:lnSpc>
                <a:spcPct val="150000"/>
              </a:lnSpc>
            </a:pPr>
            <a:r>
              <a:rPr lang="en-US" sz="1700" dirty="0">
                <a:latin typeface="Times New Roman" pitchFamily="18" charset="0"/>
                <a:cs typeface="Times New Roman" pitchFamily="18" charset="0"/>
              </a:rPr>
              <a:t>Online Multiplayer Battle Royale</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game</a:t>
            </a:r>
          </a:p>
          <a:p>
            <a:pPr>
              <a:lnSpc>
                <a:spcPct val="150000"/>
              </a:lnSpc>
            </a:pPr>
            <a:r>
              <a:rPr lang="en-US" sz="1700" dirty="0">
                <a:latin typeface="Times New Roman" pitchFamily="18" charset="0"/>
                <a:cs typeface="Times New Roman" pitchFamily="18" charset="0"/>
              </a:rPr>
              <a:t>Max 100 players fight in either solo, duo or squads</a:t>
            </a:r>
          </a:p>
          <a:p>
            <a:pPr>
              <a:lnSpc>
                <a:spcPct val="150000"/>
              </a:lnSpc>
            </a:pPr>
            <a:r>
              <a:rPr lang="en-US" sz="1700" dirty="0">
                <a:latin typeface="Times New Roman" pitchFamily="18" charset="0"/>
                <a:cs typeface="Times New Roman" pitchFamily="18" charset="0"/>
              </a:rPr>
              <a:t>However, there are events and</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custom games which allow team sizes more than 4.</a:t>
            </a:r>
          </a:p>
          <a:p>
            <a:pPr>
              <a:lnSpc>
                <a:spcPct val="150000"/>
              </a:lnSpc>
            </a:pPr>
            <a:r>
              <a:rPr lang="en-US" sz="1700" dirty="0">
                <a:latin typeface="Times New Roman" pitchFamily="18" charset="0"/>
                <a:cs typeface="Times New Roman" pitchFamily="18" charset="0"/>
              </a:rPr>
              <a:t>The last person or the last team alive wins the match.</a:t>
            </a:r>
          </a:p>
          <a:p>
            <a:pPr>
              <a:lnSpc>
                <a:spcPct val="150000"/>
              </a:lnSpc>
            </a:pPr>
            <a:r>
              <a:rPr lang="en-US" sz="1700" dirty="0">
                <a:latin typeface="Times New Roman" pitchFamily="18" charset="0"/>
                <a:cs typeface="Times New Roman" pitchFamily="18" charset="0"/>
              </a:rPr>
              <a:t>During the game, players search</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buildings, ghost towns to find</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weapons, vehicles, armor, and other equipment. </a:t>
            </a:r>
            <a:br>
              <a:rPr lang="en-US" sz="1700" dirty="0"/>
            </a:br>
            <a:endParaRPr lang="en-US" sz="1700" dirty="0"/>
          </a:p>
        </p:txBody>
      </p:sp>
      <p:sp>
        <p:nvSpPr>
          <p:cNvPr id="4" name="TextBox 3"/>
          <p:cNvSpPr txBox="1"/>
          <p:nvPr/>
        </p:nvSpPr>
        <p:spPr>
          <a:xfrm>
            <a:off x="699181" y="472562"/>
            <a:ext cx="5793572" cy="926271"/>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lIns="97590" tIns="48795" rIns="97590" bIns="48795" rtlCol="0">
            <a:spAutoFit/>
          </a:bodyPr>
          <a:lstStyle/>
          <a:p>
            <a:pPr algn="ctr"/>
            <a:r>
              <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What is PUBG?</a:t>
            </a: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99737" y="1811541"/>
            <a:ext cx="6892353" cy="4568295"/>
          </a:xfrm>
          <a:prstGeom prst="rect">
            <a:avLst/>
          </a:prstGeom>
          <a:noFill/>
          <a:ln w="9525">
            <a:noFill/>
            <a:miter lim="800000"/>
            <a:headEnd/>
            <a:tailEnd/>
          </a:ln>
          <a:effectLst/>
        </p:spPr>
      </p:pic>
      <p:sp>
        <p:nvSpPr>
          <p:cNvPr id="7" name="Chevron 6"/>
          <p:cNvSpPr/>
          <p:nvPr/>
        </p:nvSpPr>
        <p:spPr>
          <a:xfrm>
            <a:off x="199738" y="787614"/>
            <a:ext cx="577756"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89649" y="1633240"/>
            <a:ext cx="3096564" cy="4990084"/>
          </a:xfrm>
        </p:spPr>
        <p:txBody>
          <a:bodyPr>
            <a:normAutofit/>
          </a:bodyPr>
          <a:lstStyle/>
          <a:p>
            <a:r>
              <a:rPr lang="en-US" sz="2500" b="1" dirty="0">
                <a:latin typeface="Times New Roman" pitchFamily="18" charset="0"/>
                <a:cs typeface="Times New Roman" pitchFamily="18" charset="0"/>
              </a:rPr>
              <a:t>Training Set:</a:t>
            </a:r>
            <a:br>
              <a:rPr lang="en-US" sz="2500" b="1" dirty="0">
                <a:latin typeface="Times New Roman" pitchFamily="18" charset="0"/>
                <a:cs typeface="Times New Roman" pitchFamily="18" charset="0"/>
              </a:rPr>
            </a:br>
            <a:r>
              <a:rPr lang="en-US" sz="2500" b="1" dirty="0">
                <a:latin typeface="Times New Roman" pitchFamily="18" charset="0"/>
                <a:cs typeface="Times New Roman" pitchFamily="18" charset="0"/>
              </a:rPr>
              <a:t>4.45 million</a:t>
            </a:r>
          </a:p>
          <a:p>
            <a:endParaRPr lang="en-IN" sz="2500" b="1" dirty="0">
              <a:latin typeface="Times New Roman" pitchFamily="18" charset="0"/>
              <a:cs typeface="Times New Roman" pitchFamily="18" charset="0"/>
            </a:endParaRPr>
          </a:p>
          <a:p>
            <a:pPr>
              <a:buNone/>
            </a:pPr>
            <a:endParaRPr lang="en-US" sz="2500" b="1" dirty="0">
              <a:latin typeface="Times New Roman" pitchFamily="18" charset="0"/>
              <a:cs typeface="Times New Roman" pitchFamily="18" charset="0"/>
            </a:endParaRPr>
          </a:p>
          <a:p>
            <a:r>
              <a:rPr lang="en-US" sz="2500" b="1" dirty="0">
                <a:latin typeface="Times New Roman" pitchFamily="18" charset="0"/>
                <a:cs typeface="Times New Roman" pitchFamily="18" charset="0"/>
              </a:rPr>
              <a:t>Test Set:</a:t>
            </a:r>
            <a:br>
              <a:rPr lang="en-US" sz="2500" b="1" dirty="0">
                <a:latin typeface="Times New Roman" pitchFamily="18" charset="0"/>
                <a:cs typeface="Times New Roman" pitchFamily="18" charset="0"/>
              </a:rPr>
            </a:br>
            <a:r>
              <a:rPr lang="en-US" sz="2500" b="1" dirty="0">
                <a:latin typeface="Times New Roman" pitchFamily="18" charset="0"/>
                <a:cs typeface="Times New Roman" pitchFamily="18" charset="0"/>
              </a:rPr>
              <a:t>1.93 million</a:t>
            </a:r>
          </a:p>
          <a:p>
            <a:endParaRPr lang="en-IN" sz="2500" b="1" dirty="0">
              <a:latin typeface="Times New Roman" pitchFamily="18" charset="0"/>
              <a:cs typeface="Times New Roman" pitchFamily="18" charset="0"/>
            </a:endParaRPr>
          </a:p>
          <a:p>
            <a:pPr>
              <a:buNone/>
            </a:pPr>
            <a:endParaRPr lang="en-US" sz="2500" b="1" dirty="0">
              <a:latin typeface="Times New Roman" pitchFamily="18" charset="0"/>
              <a:cs typeface="Times New Roman" pitchFamily="18" charset="0"/>
            </a:endParaRPr>
          </a:p>
          <a:p>
            <a:r>
              <a:rPr lang="en-US" sz="2500" b="1" dirty="0">
                <a:latin typeface="Times New Roman" pitchFamily="18" charset="0"/>
                <a:cs typeface="Times New Roman" pitchFamily="18" charset="0"/>
              </a:rPr>
              <a:t>Features: 28 </a:t>
            </a:r>
            <a:br>
              <a:rPr lang="en-US" dirty="0"/>
            </a:br>
            <a:endParaRPr lang="en-US" dirty="0"/>
          </a:p>
        </p:txBody>
      </p:sp>
      <p:sp>
        <p:nvSpPr>
          <p:cNvPr id="3" name="Title 2"/>
          <p:cNvSpPr>
            <a:spLocks noGrp="1"/>
          </p:cNvSpPr>
          <p:nvPr>
            <p:ph type="title"/>
          </p:nvPr>
        </p:nvSpPr>
        <p:spPr>
          <a:xfrm>
            <a:off x="898960" y="630087"/>
            <a:ext cx="3456125" cy="708874"/>
          </a:xfrm>
        </p:spPr>
        <p:txBody>
          <a:bodyPr>
            <a:noAutofit/>
          </a:bodyPr>
          <a:lstStyle/>
          <a:p>
            <a:r>
              <a:rPr lang="en-IN"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Dataset</a:t>
            </a:r>
            <a:br>
              <a:rPr lang="en-US" sz="4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endParaRPr lang="en-US" sz="4200" dirty="0"/>
          </a:p>
        </p:txBody>
      </p:sp>
      <p:sp>
        <p:nvSpPr>
          <p:cNvPr id="4" name="Chevron 3"/>
          <p:cNvSpPr/>
          <p:nvPr/>
        </p:nvSpPr>
        <p:spPr>
          <a:xfrm>
            <a:off x="299625" y="472559"/>
            <a:ext cx="599335"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199737" y="1654018"/>
            <a:ext cx="8890138" cy="557820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7406" y="3071765"/>
            <a:ext cx="8490580" cy="1206539"/>
          </a:xfrm>
          <a:prstGeom prst="rect">
            <a:avLst/>
          </a:prstGeom>
          <a:noFill/>
        </p:spPr>
        <p:txBody>
          <a:bodyPr wrap="square" lIns="97590" tIns="48795" rIns="97590" bIns="4879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PROCEDURE</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06319" y="2677942"/>
            <a:ext cx="3090092" cy="1417747"/>
          </a:xfrm>
          <a:prstGeom prst="homePlate">
            <a:avLst/>
          </a:prstGeom>
          <a:ln>
            <a:noFill/>
          </a:ln>
          <a:effectLst>
            <a:glow rad="63500">
              <a:schemeClr val="accent1">
                <a:satMod val="175000"/>
                <a:alpha val="40000"/>
              </a:schemeClr>
            </a:glow>
            <a:outerShdw blurRad="50800" dist="38100" dir="10800000" algn="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0">
            <a:schemeClr val="accent1"/>
          </a:lnRef>
          <a:fillRef idx="3">
            <a:schemeClr val="accent1"/>
          </a:fillRef>
          <a:effectRef idx="3">
            <a:schemeClr val="accent1"/>
          </a:effectRef>
          <a:fontRef idx="minor">
            <a:schemeClr val="lt1"/>
          </a:fontRef>
        </p:style>
        <p:txBody>
          <a:bodyPr lIns="97590" tIns="216000" rIns="144000" bIns="48795" rtlCol="0" anchor="ctr"/>
          <a:lstStyle/>
          <a:p>
            <a:pPr algn="ctr"/>
            <a:r>
              <a:rPr lang="en-US" sz="2400" b="1" dirty="0">
                <a:solidFill>
                  <a:srgbClr val="FFFFFF"/>
                </a:solidFill>
                <a:latin typeface="Times New Roman" pitchFamily="18" charset="0"/>
                <a:cs typeface="Times New Roman" pitchFamily="18" charset="0"/>
              </a:rPr>
              <a:t>Exploratory Data  Analysis</a:t>
            </a:r>
            <a:r>
              <a:rPr lang="en-US" sz="2400" b="1" dirty="0">
                <a:latin typeface="Times New Roman" pitchFamily="18" charset="0"/>
                <a:cs typeface="Times New Roman" pitchFamily="18" charset="0"/>
              </a:rPr>
              <a:t> </a:t>
            </a:r>
            <a:br>
              <a:rPr lang="en-US" dirty="0">
                <a:latin typeface="Times New Roman" pitchFamily="18" charset="0"/>
                <a:cs typeface="Times New Roman" pitchFamily="18" charset="0"/>
              </a:rPr>
            </a:br>
            <a:endParaRPr lang="en-US" dirty="0">
              <a:solidFill>
                <a:schemeClr val="bg1"/>
              </a:solidFill>
              <a:latin typeface="Times New Roman" pitchFamily="18" charset="0"/>
              <a:cs typeface="Times New Roman" pitchFamily="18" charset="0"/>
            </a:endParaRPr>
          </a:p>
        </p:txBody>
      </p:sp>
      <p:sp>
        <p:nvSpPr>
          <p:cNvPr id="7" name="Chevron 6"/>
          <p:cNvSpPr/>
          <p:nvPr/>
        </p:nvSpPr>
        <p:spPr>
          <a:xfrm>
            <a:off x="2463772" y="2677940"/>
            <a:ext cx="3286148"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0" tIns="288000" rIns="97590" bIns="48795" rtlCol="0" anchor="ctr"/>
          <a:lstStyle/>
          <a:p>
            <a:pPr algn="ctr"/>
            <a:r>
              <a:rPr lang="en-US" sz="2400" b="1" dirty="0">
                <a:solidFill>
                  <a:schemeClr val="bg1"/>
                </a:solidFill>
                <a:latin typeface="Times New Roman" pitchFamily="18" charset="0"/>
                <a:cs typeface="Times New Roman" pitchFamily="18" charset="0"/>
              </a:rPr>
              <a:t>Feature</a:t>
            </a:r>
            <a:br>
              <a:rPr lang="en-US" sz="2400" b="1" dirty="0">
                <a:solidFill>
                  <a:schemeClr val="bg1"/>
                </a:solidFill>
                <a:latin typeface="Times New Roman" pitchFamily="18" charset="0"/>
                <a:cs typeface="Times New Roman" pitchFamily="18" charset="0"/>
              </a:rPr>
            </a:br>
            <a:r>
              <a:rPr lang="en-US" sz="2400" b="1" dirty="0">
                <a:solidFill>
                  <a:schemeClr val="bg1"/>
                </a:solidFill>
                <a:latin typeface="Times New Roman" pitchFamily="18" charset="0"/>
                <a:cs typeface="Times New Roman" pitchFamily="18" charset="0"/>
              </a:rPr>
              <a:t>Analysis</a:t>
            </a:r>
            <a:br>
              <a:rPr lang="en-US" sz="2400" dirty="0">
                <a:solidFill>
                  <a:schemeClr val="tx1"/>
                </a:solidFill>
              </a:rPr>
            </a:br>
            <a:endParaRPr lang="en-US" sz="2400" dirty="0">
              <a:solidFill>
                <a:schemeClr val="tx1"/>
              </a:solidFill>
            </a:endParaRPr>
          </a:p>
        </p:txBody>
      </p:sp>
      <p:sp>
        <p:nvSpPr>
          <p:cNvPr id="8" name="Chevron 7"/>
          <p:cNvSpPr/>
          <p:nvPr/>
        </p:nvSpPr>
        <p:spPr>
          <a:xfrm>
            <a:off x="4794636" y="2677942"/>
            <a:ext cx="3169862"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97590" tIns="216000" rIns="72000" bIns="48795" rtlCol="0" anchor="t"/>
          <a:lstStyle/>
          <a:p>
            <a:pPr algn="ctr"/>
            <a:r>
              <a:rPr lang="en-IN" sz="2400" b="1" dirty="0">
                <a:solidFill>
                  <a:schemeClr val="bg1"/>
                </a:solidFill>
                <a:latin typeface="Times New Roman" pitchFamily="18" charset="0"/>
                <a:cs typeface="Times New Roman" pitchFamily="18" charset="0"/>
              </a:rPr>
              <a:t>Pre</a:t>
            </a:r>
          </a:p>
          <a:p>
            <a:pPr algn="ctr"/>
            <a:r>
              <a:rPr lang="en-IN" sz="2400" b="1" dirty="0">
                <a:solidFill>
                  <a:schemeClr val="bg1"/>
                </a:solidFill>
                <a:latin typeface="Times New Roman" pitchFamily="18" charset="0"/>
                <a:cs typeface="Times New Roman" pitchFamily="18" charset="0"/>
              </a:rPr>
              <a:t>Processing</a:t>
            </a:r>
            <a:endParaRPr lang="en-US" sz="2400" b="1" dirty="0">
              <a:solidFill>
                <a:schemeClr val="bg1"/>
              </a:solidFill>
              <a:latin typeface="Times New Roman" pitchFamily="18" charset="0"/>
              <a:cs typeface="Times New Roman" pitchFamily="18" charset="0"/>
            </a:endParaRPr>
          </a:p>
        </p:txBody>
      </p:sp>
      <p:sp>
        <p:nvSpPr>
          <p:cNvPr id="9" name="Chevron 8"/>
          <p:cNvSpPr/>
          <p:nvPr/>
        </p:nvSpPr>
        <p:spPr>
          <a:xfrm>
            <a:off x="7250119" y="2677942"/>
            <a:ext cx="2937725"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0" tIns="252000" rIns="97590" bIns="48795" rtlCol="0" anchor="t" anchorCtr="1"/>
          <a:lstStyle/>
          <a:p>
            <a:pPr algn="ctr"/>
            <a:r>
              <a:rPr lang="en-IN" sz="2400" b="1" dirty="0">
                <a:solidFill>
                  <a:schemeClr val="bg1"/>
                </a:solidFill>
                <a:latin typeface="Times New Roman" pitchFamily="18" charset="0"/>
                <a:cs typeface="Times New Roman" pitchFamily="18" charset="0"/>
              </a:rPr>
              <a:t>Model </a:t>
            </a:r>
          </a:p>
          <a:p>
            <a:pPr algn="ctr"/>
            <a:r>
              <a:rPr lang="en-IN" sz="2400" b="1" dirty="0">
                <a:solidFill>
                  <a:schemeClr val="bg1"/>
                </a:solidFill>
                <a:latin typeface="Times New Roman" pitchFamily="18" charset="0"/>
                <a:cs typeface="Times New Roman" pitchFamily="18" charset="0"/>
              </a:rPr>
              <a:t>Selection</a:t>
            </a:r>
            <a:endParaRPr lang="en-US" sz="2400" b="1" dirty="0">
              <a:solidFill>
                <a:schemeClr val="bg1"/>
              </a:solidFill>
              <a:latin typeface="Times New Roman" pitchFamily="18" charset="0"/>
              <a:cs typeface="Times New Roman" pitchFamily="18" charset="0"/>
            </a:endParaRPr>
          </a:p>
        </p:txBody>
      </p:sp>
      <p:sp>
        <p:nvSpPr>
          <p:cNvPr id="10" name="Chevron 9"/>
          <p:cNvSpPr/>
          <p:nvPr/>
        </p:nvSpPr>
        <p:spPr>
          <a:xfrm>
            <a:off x="9607573" y="2677942"/>
            <a:ext cx="3178153"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97590" tIns="0" rIns="72000" bIns="48795" rtlCol="0" anchor="ctr"/>
          <a:lstStyle/>
          <a:p>
            <a:pPr algn="ctr"/>
            <a:r>
              <a:rPr lang="en-IN" sz="2400" b="1" dirty="0">
                <a:solidFill>
                  <a:schemeClr val="bg1"/>
                </a:solidFill>
                <a:latin typeface="Times New Roman" pitchFamily="18" charset="0"/>
                <a:cs typeface="Times New Roman" pitchFamily="18" charset="0"/>
              </a:rPr>
              <a:t>Evaluation</a:t>
            </a:r>
            <a:endParaRPr lang="en-US" b="1" dirty="0">
              <a:solidFill>
                <a:schemeClr val="bg1"/>
              </a:solidFill>
              <a:latin typeface="Times New Roman" pitchFamily="18" charset="0"/>
              <a:cs typeface="Times New Roman" pitchFamily="18" charset="0"/>
            </a:endParaRPr>
          </a:p>
        </p:txBody>
      </p:sp>
      <p:cxnSp>
        <p:nvCxnSpPr>
          <p:cNvPr id="12" name="Straight Arrow Connector 11"/>
          <p:cNvCxnSpPr/>
          <p:nvPr/>
        </p:nvCxnSpPr>
        <p:spPr>
          <a:xfrm rot="5400000" flipH="1" flipV="1">
            <a:off x="984164" y="2259843"/>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5770595" y="2259758"/>
            <a:ext cx="6746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0557650" y="2259049"/>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6200000" flipH="1">
            <a:off x="3485287" y="4481866"/>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6200000" flipH="1">
            <a:off x="8200196" y="4514807"/>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2070" y="280169"/>
            <a:ext cx="2196000" cy="1938992"/>
          </a:xfrm>
          <a:prstGeom prst="rect">
            <a:avLst/>
          </a:prstGeom>
          <a:noFill/>
        </p:spPr>
        <p:txBody>
          <a:bodyPr wrap="square" rtlCol="0">
            <a:spAutoFit/>
          </a:bodyPr>
          <a:lstStyle/>
          <a:p>
            <a:r>
              <a:rPr lang="en-US" dirty="0">
                <a:latin typeface="Times New Roman" pitchFamily="18" charset="0"/>
                <a:cs typeface="Times New Roman" pitchFamily="18" charset="0"/>
              </a:rPr>
              <a:t>Plotting different plots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and gaining insights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from the data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6" name="TextBox 25"/>
          <p:cNvSpPr txBox="1"/>
          <p:nvPr/>
        </p:nvSpPr>
        <p:spPr>
          <a:xfrm>
            <a:off x="2892400" y="5137953"/>
            <a:ext cx="1928826" cy="1323439"/>
          </a:xfrm>
          <a:prstGeom prst="rect">
            <a:avLst/>
          </a:prstGeom>
          <a:noFill/>
        </p:spPr>
        <p:txBody>
          <a:bodyPr wrap="square" rtlCol="0">
            <a:spAutoFit/>
          </a:bodyPr>
          <a:lstStyle/>
          <a:p>
            <a:r>
              <a:rPr lang="en-IN" dirty="0">
                <a:latin typeface="Times New Roman" pitchFamily="18" charset="0"/>
                <a:cs typeface="Times New Roman" pitchFamily="18" charset="0"/>
              </a:rPr>
              <a:t>Removing the Outliers in the data by using the Visualizations</a:t>
            </a:r>
            <a:endParaRPr lang="en-US" dirty="0">
              <a:latin typeface="Times New Roman" pitchFamily="18" charset="0"/>
              <a:cs typeface="Times New Roman" pitchFamily="18" charset="0"/>
            </a:endParaRPr>
          </a:p>
        </p:txBody>
      </p:sp>
      <p:sp>
        <p:nvSpPr>
          <p:cNvPr id="27" name="TextBox 26"/>
          <p:cNvSpPr txBox="1"/>
          <p:nvPr/>
        </p:nvSpPr>
        <p:spPr>
          <a:xfrm>
            <a:off x="5106978" y="208731"/>
            <a:ext cx="1928826" cy="1938992"/>
          </a:xfrm>
          <a:prstGeom prst="rect">
            <a:avLst/>
          </a:prstGeom>
          <a:noFill/>
        </p:spPr>
        <p:txBody>
          <a:bodyPr wrap="square" rtlCol="0">
            <a:spAutoFit/>
          </a:bodyPr>
          <a:lstStyle/>
          <a:p>
            <a:r>
              <a:rPr lang="en-US" dirty="0">
                <a:latin typeface="Times New Roman" pitchFamily="18" charset="0"/>
                <a:cs typeface="Times New Roman" pitchFamily="18" charset="0"/>
              </a:rPr>
              <a:t>Removing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NA and Infinity values,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and handling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categorical data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8" name="TextBox 27"/>
          <p:cNvSpPr txBox="1"/>
          <p:nvPr/>
        </p:nvSpPr>
        <p:spPr>
          <a:xfrm>
            <a:off x="7321556" y="5137953"/>
            <a:ext cx="2357454" cy="1631216"/>
          </a:xfrm>
          <a:prstGeom prst="rect">
            <a:avLst/>
          </a:prstGeom>
          <a:noFill/>
        </p:spPr>
        <p:txBody>
          <a:bodyPr wrap="square" rtlCol="0">
            <a:spAutoFit/>
          </a:bodyPr>
          <a:lstStyle/>
          <a:p>
            <a:r>
              <a:rPr lang="en-US" dirty="0">
                <a:latin typeface="Times New Roman" pitchFamily="18" charset="0"/>
                <a:cs typeface="Times New Roman" pitchFamily="18" charset="0"/>
              </a:rPr>
              <a:t>Comparing different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Regression models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and calculating their</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MAE &amp; R-squared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1" name="TextBox 30"/>
          <p:cNvSpPr txBox="1"/>
          <p:nvPr/>
        </p:nvSpPr>
        <p:spPr>
          <a:xfrm>
            <a:off x="9679010" y="280169"/>
            <a:ext cx="2500330" cy="1631216"/>
          </a:xfrm>
          <a:prstGeom prst="rect">
            <a:avLst/>
          </a:prstGeom>
          <a:noFill/>
        </p:spPr>
        <p:txBody>
          <a:bodyPr wrap="square" rtlCol="0">
            <a:spAutoFit/>
          </a:bodyPr>
          <a:lstStyle/>
          <a:p>
            <a:r>
              <a:rPr lang="en-US" dirty="0">
                <a:latin typeface="Times New Roman" pitchFamily="18" charset="0"/>
                <a:cs typeface="Times New Roman" pitchFamily="18" charset="0"/>
              </a:rPr>
              <a:t>Fitting the test dataset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on the best model and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reporting Final MAE &amp; R-squared </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7888" y="208731"/>
            <a:ext cx="10930014" cy="928694"/>
          </a:xfrm>
        </p:spPr>
        <p:txBody>
          <a:bodyPr>
            <a:normAutofit/>
          </a:bodyPr>
          <a:lstStyle/>
          <a:p>
            <a:r>
              <a:rPr lang="en-IN"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Distribution of Target Variable</a:t>
            </a:r>
            <a:endParaRPr 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endParaRPr>
          </a:p>
        </p:txBody>
      </p:sp>
      <p:sp>
        <p:nvSpPr>
          <p:cNvPr id="4" name="Chevron 3"/>
          <p:cNvSpPr/>
          <p:nvPr/>
        </p:nvSpPr>
        <p:spPr>
          <a:xfrm>
            <a:off x="463508" y="494483"/>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
        <p:nvSpPr>
          <p:cNvPr id="5122" name="AutoShape 2" descr="data:image/png;base64,iVBORw0KGgoAAAANSUhEUgAAAhgAAAH5CAYAAADDdEeqAAAABHNCSVQICAgIfAhkiAAAAAlwSFlz%0AAAALEgAACxIB0t1+/AAAADl0RVh0U29mdHdhcmUAbWF0cGxvdGxpYiB2ZXJzaW9uIDIuMS4yLCBo%0AdHRwOi8vbWF0cGxvdGxpYi5vcmcvNQv5yAAAIABJREFUeJzs3Xl8TNfj//H3TBYRYglib+y1RG1F%0Aa6f29mOpXW2tFrW2fC1VLVq1tKgqn6KtvZSq9qMoSkPttbRa20dqq6IklihBIjm/P/wyH2OyTJIb%0AkXg9Hw+Phzn3nnPPnJlk3jn33Ds2Y4wRAACAhexp3QEAAJDxEDAAAIDlCBgAAMByBAwAAGA5AgYA%0AALAcAQMAAFiOgIF0bfPmzbLZbBozZkxad+WRs3fvXgUFBcnLy0vPPfdcqhyjSJEiKlKkSKq0fa9T%0Ap07JZrOpR48eqX4sJM5ms6levXqOx2PGjJHNZtPmzZvTrE9IOgIGHgrz58+XzWbTxIkT493n77//%0AdvnFU65cOX311Vdq3759so47btw4nTp1Kll1H3V9+/bV0aNHNW7cOA0aNChVjvHJJ5/ok08+SZW2%0A7xUQEKCvvvpK/fv3T/VjwdmMGTP066+/OpV99dVXGjt2bBr1CFbxTOsOACmRJ08etW3bNll1T548%0Aqbfeeku1atV6IH8lZzS//fabKlWqpOHDh6faMZo1a5Zqbd/L19c32e8jJN/t27c1ePBgzZkzRxUr%0AVnSU81pkDMxg4JG1Z8+etO5Cunb79m1lyZIlrbuBdOzAgQOKiopK624glRAwkK7FtQbjn3/+0dix%0AY1WuXDn5+fkpe/bsqlSpkj788EPFxMRIkurVq6cOHTpIkurXry+bzeZ0quSLL75QjRo15OfnJx8f%0AH5UuXVqjRo3SjRs3nI4fFRWlt99+W4GBgfLx8VH58uW1dOlSbdq0yaVf9erVk6enp06ePKlatWop%0Ac+bMOnjwoCTJGKPZs2eratWqypIli7JkyaJy5crpvffe082bN52OGdvOjRs31LNnT+XOnVt+fn5q%0A2rSp/vrrL924cUN9+/ZV3rx5lT17dtWtW1e///67W+N55coVDRkyRMWLF1emTJmUPXt21atXT//5%0Az38c+8SeD5ekLVu2uJy2utcLL7wgu92uS5cuOZX369dPNptNQ4cOdSqPPQ328ssvS3JdgxF7Km3x%0A4sVatWqVnnzySfn6+ipnzpzq0KGDwsLCHPvGvjfGjRun7du3q06dOvLz85Ofn5+aNWumEydOOPaN%0Aaw1Gjx49ZLPZdObMGU2aNMkxJgULFtTIkSMVHR3t1Pe9e/eqQYMGypo1q/z9/dWlSxeFhoaqdu3a%0AjvFKSL169WSz2XTx4kX169dP+fPnl4+Pj4KCgrRw4UKX/cPCwjRw4EAVKVJE3t7eyp07t1q2bKnd%0Au3c77Rf7ev3444964YUXlC1bNs2cOdOx/fjx4+rcubPy5s2rTJkyqWzZspozZ47jZ+XeMXrxxRdV%0AoEABeXt7K1++fOrcubOOHj3qtJ+749ajRw9Vr15dkvTiiy86rbFI6D11r61bt6p58+bKmTOnfHx8%0AVKJECQ0dOlRXrlxx2u/ChQsaPHiwSpUqJV9fX/n7++vpp5/WggULEj0Gko9TJMhw2rdvr/Xr1+vV%0AV19V9erVFR0drTVr1mjw4ME6c+aMpk6dqrFjx2rmzJn66quvNGbMGJUrV04BAQGSpHfffVdvv/22%0AnnrqKb377rvy8/PT1q1b9d5772nr1q0KDg6W3X43mw8ePFgzZsxQ3bp1NWLECIWHh2vo0KGqW7du%0AvP3r16+fatSoob59+ypfvnySpJEjR2rixIlq3ry5+vbtK5vNph9++EGjRo3Svn37tHLlSpd2unbt%0AqqxZs2ry5Mn66aefNG/ePL344ovKlCmTsmXLpkmTJum3337TRx99pI4dO+rQoUMJjltERITq1Kmj%0Aw4cP6+WXX1b16tUVHh6u+fPnq1WrVpozZ45eeeUVtW/fXkFBQWrXrp3Kli2rsWPHKk+ePHG22ahR%0AIy1ZskRbt25Vq1atHOXBwcHKmjWrfvrpJ6f9g4ODJUlNmjRJsK/r1q3Tjz/+qP79+6t///5avXq1%0Ali9frsjISH3zzTdO+/7222+aPn26evfurZ49e2rbtm367LPP1KZNG/3yyy8JHkeS3nzzTR05ckSv%0Av/66vLy8NGvWLE2YMEF58+Z1rD05efKkGjRooJiYGA0YMEAlSpTQhg0b1LhxY0VGRiZ6jHt16dJF%0Avr6+evfddxUZGalp06ape/fuTqdxrly5oqefflqhoaHq3bu3goKCdPbsWX3yySeqU6eOvv/+ezVo%0A0MCp3Q8//FB2u12zZs3SE088IeluuKhcubJy5sypN954Qzlz5tS3336r3r1769ixY5o8ebLj+VWr%0AVk2enp7q06ePihUrpj/++EMzZ87UmjVrtGPHDpUrVy5J49a/f39lzZpVM2fOVL9+/VSvXj2XNhLy%0A7bffqm3btipfvrzGjh2rbNmyadeuXfroo4+0fv167d69W5kzZ1Z0dLSeeeYZ/fHHH3rttdcUFBSk%0AiIgILV++XD169FB4eLgGDhyYpNcIbjLAQ2DevHlGkhk9erS5cuVKnP/++9//Gkmmbt26jnrBwcGO%0AesYYc+nSJSPJPPvssy7HeO2110z37t1NTEyMMcaY0aNHG0kmODjYsc9ff/1lPD09TVBQkLl9+7ZT%0A/b59+xpJ5ssvvzTGGHPhwgXj6elpSpQo4bRvSEiI8fHxceqXMcbUrVvXSDKvvPKKS9+6detmmjRp%0AYqKjo53Kn3rqKSPJnDlzxqWdHj16OO1btmxZI8l06tTJqbx58+ZGkjl+/LjLce81ceJEI8mMHz/e%0AqTw8PNzky5fP5MiRw9y8edNRfv9rEZe//vrLSDKDBw92lJ0/f94xDp6enuaff/5xbOvVq5ex2+3m%0A8uXLxhhjAgMDTWBgoGN77Pskc+bM5tSpU47ymJgYU6JECePp6el4LWLfGzabzezatcupXw0aNHAa%0Ak5MnTxpJpnv37o59unfvbiSZihUrOr2+p06dMjabzdSuXdtRNmDAACPJzJ071+k4L7/8spFk3PlV%0AG/u6Nm3a1Kn8+PHjxsPDw1SsWNFR9vrrrxu73e7yvP766y+TPXt288QTTzjKYt/nZcuWNZGRkU77%0At27d2nh6eppjx445ymJiYkyNGjWM3W43f/31l2M/Pz8/88cffzjV//XXX42Hh4dp0aKFoywp4xb7%0Aes6bN8+p3fvfW/f/rN66dcvky5fPVK5c2ek9aYwxH3/8sZFkpk6daowxZv/+/UaS6devn9N+MTEx%0ApnPnzmbo0KEGqYNTJHiojB07Vjlz5ozz3+OPP55ofQ8PD9ntdh09etRlWv7DDz90TLHH57vvvtOd%0AO3f00ksvydvb22nbSy+9JElavXq1pLvTs3fu3FHbtm2d9i1RokSCi9Ti2rZgwQKtW7dOdrtd0dHR%0ACg8P19WrV1WqVClJivNKl/svqaxQoYIkqXv37nGWnz9/Pt4+SdI333wjm82m3r17O5Vny5ZNbdu2%0A1dWrV7V9+/YE27hfwYIFVaZMGaeZis2bN8tut2vAgAG6c+eOduzY4bStatWqypkzZ4LttmnTRoGB%0AgY7HNptNVapU0Z07dxQaGuq0b82aNR1T8bGqVq0qKfExkaT+/fs7vb6BgYEKCAhwqhscHCwPDw+X%0Aq5lGjBiRaPv369Wrl9PjYsWKqWLFivr111917do1SdKyZctUpkwZPf7447p69arjX5YsWVSnTh39%0A9ttvLqcJWrZsKS8vL8fj69eva82aNXrqqadUsmRJR7nNZtPChQu1a9cuZc+eXREREVq9erVq1aql%0AXLlyOR0vMDBQQUFBcV4+6s64JddPP/2kv//+W23atNGtW7ec+tSiRQvZ7XZHnzw9707U79+/XxER%0AEU7P84svvtD777+f4v4gbgQMPFReeeUVBQcHx/nv66+/TrR+9uzZNWjQIB0/flxFixZV586d9fnn%0An+vs2bNuHT/2fHJQUJDLttiAc+zYMUn/+9AvUaKEy75PPfVUvMcoWrSoS9mFCxfUu3dvFS5cWN7e%0A3sqRI4dy5szpOPd+584dlzr3X/kS+8s8vvLEFtMdPXpU+fPnl7+/v8u2+597UjRq1Ei//PKLrl+/%0ALunuh3H58uVVvnx5FSlSxBE+zp07p2PHjqlx48aJtlm8eHGXMh8fH0muzzMp+yblWPfWPXXqlPLn%0Az++y6LV48eLKnTt3ose4V1ynCQoUKCBJ+vPPPxUeHq5z587p0KFDcQbx7777zrHvve5/3x07dkyR%0AkZEqVqyYy/GKFy+uqlWrKmvWrAoJCVFUVJS+//77OI934MABXbt2TeHh4S5t3O/+cUuuw4cPS7p7%0AGub+/gQGBiomJsbx/MuXL6/nn39eO3fuVGBgoHr27KklS5Y4rddB6mANBh4qxYoVi3dx199//+1W%0AG1OmTNHTTz+tf//73/rqq6+0dOlS2Ww2NWvWTLNmzVLhwoXjrRv7IRjX1RGZM2eWJMdCz9i/hnx9%0AfV32zZ49e7zH8PPzc3p88+ZN1alTR8eOHVPHjh3VqlUr5cmTR3a7XVOnTnV8YNwvU6ZMSSpPzPXr%0A1x3rUO53/3NPikaNGmn69OnasWOHGjdurODgYMflp7Vr19aWLVskyfEXZ2LrL6T/BQR3JGXf5NaP%0AiIhwhID7Zc+ePUkfZlmzZnUpy5Ytm6S7V+78888/ku7OTE2bNi3edu4PmnG97yS5zNTdL/Z4TZo0%0ASXBG5v5xSum4u9On4cOHq2nTpnHuE/uelaQvv/xS8+fP1+eff6558+Zp7ty58vT0VIcOHTRjxgzl%0AyJEj1fr6KCNgIMOx2Wxq166d2rVrp2vXrmnTpk2aN2+evvvuOzVu3Fi///67Y9r0frG/3GODxr1i%0AP1xjf1HHfpDfunXLZd/YqWx3rFq1SseOHVOXLl20aNEip22zZ892u52Uypo1a5zPW3J97klRr149%0AeXl56aefflK5cuUUEhLiuKFarVq1tHz5ct26dUubN29W9uzZXU5npAeZMmWK830gJe29IMlpGj9W%0A7OxA7BVDkhQZGenWlRbxiQ2TV69eTXC/2OPZ7fYUHc9KsX3y9/d3q09eXl565ZVX9MorrygsLEzr%0A16/X7Nmz9cUXX+jvv//Wxo0bU7nHjyZOkSBDy5Ytm1q3bq1Vq1apdevWOnr0aIJXU5QtW1aS4rys%0AM3ZatkyZMpLuri+QpNOnT7vsu2vXLrf7ePLkSUlSw4YNncrv3LmjnTt3ut1OSpUtW1bnz5+P86/t%0A+597UmTNmlVPPfWUtm3bpuDgYNlsNtWpU0fS3RmM27dva9euXdqyZYsaNGgQb/h7mBUsWFB///23%0AyxUjJ06ccFkTkpgjR464lJ08eVJ2u91x6XHBggUVEhKiixcvuuzr7mxJoUKF5OHhEefPw+HDhzV/%0A/nydPn1apUqVkpeXl/bs2RPn6Y2kPj8rxJ5Gim9NUEJjkDt3br3wwgvavHmzqlSpok2bNrmc3oE1%0ACBjIUNasWaMiRYpow4YNLttip5ljZx48PDwkOc9AtGjRQt7e3po7d67Lh0XsbEKbNm0kSTVq1JAk%0ArVy50umeCCEhIW6tF4mVN29eSa4LOceNG+f46/f+e2Gkhnbt2klynTW5dOmSVqxYofz58zuec1I1%0AatRIe/bs0caNG1W2bFnHuoTSpUsrd+7c+vrrr91ef/EwqlGjhiIjI/Xtt986lY8fPz7Jbc2bN8/p%0AcWworlq1quO0Q/v27XXnzh1Nnz7dad8rV66oYsWKbt0BNXPmzGrcuLGOHDnitNBWkoYNG+ZY1Jw5%0Ac2Y999xzCgsLc7lvxMmTJ1WkSBG9+uqrSX6eUtw/g+6oU6eOAgICtHbtWpf7cCxfvlz58uXTkiVL%0AJEmffvqpChUq5BLc7Ha7smbNKg8PD0c/YK3096cCkIAaNWo4rux49dVXFRQUpJiYGO3cuVMLFy5U%0Aw4YNVbp0aUn/W/T23nvv6fDhw2revLlKly6tcePGadiwYapfv746d+4sb29vbdq0ScuWLdPzzz+v%0AZ5991lG/TZs2+vrrr/Wvf/1LrVu31uXLlzVz5kx16NDB5YMiPs2bN1fWrFk1ZcoU+fj4KF++fFq1%0AapVOnjypd955RwMGDNDHH38sKXVvnd23b18tXrxYo0eP1rlz51StWjWFhobq888/19WrV/XVV18l%0Ae3ahUaNGevvtt/X111+rW7dujnKbzaZatWpp/vz5ktxbf/EwGjRokJYuXarevXvr6NGjKlSokNav%0AX6+///5bpUqVStLi2PDwcLVu3VrNmjVTVFSUpk6dKkkaNWqUY59Ro0bpP//5j8aPH68LFy6obt26%0AunDhgmbNmqULFy7os88+c+tYH3zwgbZv366WLVtq6NChypcvn1avXq01a9ZoyJAhjit1PvjgA23d%0AutXx/TOVKlXSqVOnNGPGDNntdpcrX9wV+zM4Y8YMRURExHnFT1y8vb31ySefqH379qpXr54GDx6s%0A/Pnza+/evZo9e7Yef/xxxxfw1a9fX0OHDlX9+vXVp08flSxZUrdv39b69eu1ZcsWvfzyy3Gue4EF%0A0vo6WcCY/10PP2HChHj3ib1/QkL3wTDm7r0A+vTpY4oUKWJ8fHyMj4+PKVeunBk7dqyJiIhw7Hfz%0A5k3z3HPPGR8fH5M7d26zdetWx7alS5ea6tWrmyxZshgfHx9Tvnx58/7775uoqCinPl27ds306tXL%0A5M6d2/j6+ppq1aqZNWvWmCVLlhhJ5p133nHsG3ufg/Pnz7s8t82bN5tq1aqZLFmymIIFC5o+ffqY%0Ay5cvm6tXr5qaNWuaTJkyOe41EF87sfcfOHnypFN5XPf7iE94eLgZPHiwKVKkiPHy8jI5cuQwTZs2%0ANVu2bHHZ9/7XIiF37twxOXLkcLqPSKwpU6YYSaZEiRIu9eK7D0Zc75P7n3/se6N3794u+94/Jgnd%0AB2Pnzp2J9ssYY9auXWsqVapkMmXKZPLnz2/69OljwsPDTalSpYzdbo9nZP4n9nU9fvy4GTRokClQ%0AoIDx9vY2QUFBZtmyZS77X7x40fTv398EBgY6vVabN2+O87kuXbo0zuMePnzYtGnTxuTKlct4eXmZ%0A0qVLm9mzZzvuFxPrxIkTpnv37iZ//vzG09PT5M6d27Rp08YcOHDAab+kjtuLL75ofH19TY4cORzv%0AjfvfW/G9h7ds2WKaNm1qcuTIYTw9Pc1jjz1m+vfvby5evOjyHLt27WoKFSpkvL29ja+vr6lSpYqZ%0ANm2auXPnTpzjgpSzGWPMgww0wKPg448/1sCBA/Xvf/872dPHyBhy5colT09PXbhwIcH96tWrpy1b%0Atuj8+fOOO7wC6RlrMIAU6NOnj1q2bOl0nwpjjBYvXizp7k2ekPFt2rRJzz77rJYvX+5UvnbtWl2+%0AfFm1atVKo54BaYc1GEAK+Pv7a/bs2XrmmWfUtWtXSXfvsvjzzz+rffv2ju98QMZWunRp7dmzR1u2%0AbNHvv/+u0qVLKyQkRB9++KF8fHyc1k8AjwpOkQApNGvWLM2ZM0fHjx/X7du3VaxYMb3wwgsaNmyY%0A062ZkbGFhIRo7Nix2rx5sy5evKhs2bKpZs2aevvtt1WlSpVE63OKBBkNAQMAAFiONRgAAMByrMGw%0A0L59+9K6CwAAPFDxnQIkYFjMnXOt7tq3b5+l7T2KGMOUYwxTjjG0BuOYclaPYUJ/WHOKBAAAWI6A%0AAQAALEfAAAAAliNgAAAAyxEwAACA5QgYAADAcgQMAABgOQIGAACwHAEDAABYjoABAAAsR8AAAACW%0AI2AAAADLETAAAIDlCBgAAMByBAwAAGA5AgYAALAcAQMAAFiOgAEAACxHwAAAAJbzTOsOIH7Xtm/X%0AiTNn4t1erFWrB9gbAADcxwwGAACwHAEDAABYjoABAAAsR8AAAACWI2AAAADLETAAAIDlCBgAAMBy%0ABAwAAGA5AgYAALAcAQMAAFiOgAEAACxHwAAAAJYjYAAAAMsRMAAAgOUIGAAAwHIEDAAAYDkCBgAA%0AsBwBAwAAWI6AAQAALEfAAAAAliNgAAAAyxEwAACA5QgYAADAcgQMAABgOQIGAACwHAEDAABYjoAB%0AAAAsR8AAAACWI2AAAADLETAAAIDlCBgAAMByBAwAAGA5AgYAALAcAQMAAFiOgAEAACxHwAAAAJYj%0AYAAAAMsRMAAAgOUIGAAAwHIEDAAAYDkCBgAAsBwBAwAAWI6AAQAALEfAAAAAliNgAAAAyxEwAACA%0A5QgYAADAcp4P8mDvv/++9u3bpzt37qh3794qX768hg0bpujoaOXJk0cffPCBvL29tWrVKi1YsEB2%0Au13t27dXu3btnNo5f/682/WioqI0YsQInTt3Th4eHpowYYIKFy7s1F5y6wEAgLg9sBmMXbt2KSQk%0ARMuWLdNnn32m8ePHa/r06ercubOWLFmiwMBArVixQhEREZo5c6bmz5+vRYsWacGCBbp69apTW0mp%0At3r1amXLlk1Lly5Vnz59NGXKFKe2klsPAADE74EFjKpVq+qjjz6SJGXLlk03b97U7t279cwzz0iS%0A6tevr507d+rAgQMqX768/Pz85OPjo8qVK2v//v1ObSWl3s6dO9WoUSNJUo0aNVzaSm49AAAQvwd2%0AisTDw0O+vr6SpBUrVqhOnTratm2bvL29JUm5cuVSaGiowsLC5O/v76jn7++v0NBQp7Zu3rzpdr17%0Ay+12u2w2myIjIx31k1svPvv27UvW+MTn9J9/xrvtisXHyqisfk0eRYxhyjGG1mAcU+5BjeEDXYMh%0ASRs3btSKFSs0d+5cNW7c2FFujIlz//jKk1vP6vbuV6VKFbf2c0fw9u0KfOyxeLcXs/BYGdW+ffss%0AfU0eRYxhyjGG1mAcU87qMUworDzQq0i2bt2qWbNm6dNPP5Wfn598fX1169YtSdKFCxcUEBCggIAA%0AhYWFOepcvHhRAQEBTu0kpV5AQIBjBiQqKkrGGKdZiOTWAwAA8XtgAeOff/7R+++/r9mzZytHjhyS%0A7q5tWL9+vSRpw4YNql27tipUqKDff/9d165d040bN7R//349+eSTTm0lpV7NmjW1bt06SVJwcLCq%0AV6/u1FZy6wEAgPg9sFMka9eu1ZUrV/Taa685yiZOnKhRo0Zp2bJlKlCggFq1aiUvLy8NGTJEPXv2%0AlM1mU79+/eTn56cjR47ohx9+0MCBAzVgwAANHz7crXrNmzfXjh071KlTJ3l7e2vixImSpDlz5qhq%0A1aqqVKlSkuoBAIDE2Yy7iwseAu+//76GDRuW1t2Il9XntoKnT094DUarVpYdK6PinG3KMYYpxxha%0Ag3FMudRYgxFfe+nmTp6XL19WkyZN0robAADADQ/8KpLk8vf3d7qcFAAAPLzSzQwGAABIPwgYAADA%0AcgQMAABgOQIGAACwHAEDAABYjoABAAAsR8AAAACWI2AAAADLETAAAIDlCBgAAMByBAwAAGA5AgYA%0AALAcAQMAAFiOgAEAACxHwAAAAJYjYAAAAMsRMAAAgOUIGAAAwHIEDAAAYDkCBgAAsBwBAwAAWI6A%0AAQAALEfAAAAAliNgAAAAyxEwAACA5QgYAADAcgQMAABgOQIGAACwHAEDAABYjoABAAAsR8AAAACW%0AI2AAAADLETAAAIDlCBgAAMByBAwAAGA5AgYAALAcAQMAAFiOgAEAACxHwAAAAJYjYAAAAMsRMAAA%0AgOUIGAAAwHIEDAAAYDkCBgAAsBwBAwAAWI6AAQAALEfAAAAAliNgAAAAyxEwAACA5QgYAADAcgQM%0AAABgOQIGAACwHAEDAABYjoABAAAsR8AAAACWI2AAAADLETAAAIDlCBgAAMByBAwAAGA5AgYAALAc%0AAQMAAFiOgAEAACxHwAAAAJYjYAAAAMsRMAAAgOUIGAAAwHIEDAAAYDkCBgAAsBwBAwAAWI6AAQAA%0ALEfAAAAAliNgAAAAyxEwAACA5QgYAADAcgQMAABgOQIGAACwHAEDAABYjoABAAAsR8AAAACW83yQ%0ABzt27Jj69u2rHj16qEuXLhoxYoQOHTqkHDlySJJ69uypevXqadWqVVqwYIHsdrvat2+vdu3aObVz%0A/vx5DRs2TNHR0cqTJ48++OADeXt7x1kvKipKI0aM0Llz5+Th4aEJEyaocOHCTu0ltx4AAIjbAwsY%0AERERevfdd/X00087lQ8ePFj169d32m/mzJlasWKFvLy81LZtWzVq1MgRQiRp+vTp6ty5s5o1a6ap%0AU6dqxYoVatWqVZz1goODlS1bNk2ZMkXbtm3TlClTNG3atESPl1g9AAAQvwd2isTb21uffvqpAgIC%0AEtzvwIEDKl++vPz8/OTj46PKlStr//79Tvvs3r1bzzzzjCSpfv362rlzZ7z1du7cqUaNGkmSatSo%0A4dJWcusBAID4PbCA4enpKR8fH5fyxYsXq1u3bnr99dd1+fJlhYWFyd/f37Hd399foaGhTnVu3rwp%0Ab29vSVKuXLkUGhoab717y+12u2w2myIjIx37JbceAACI3wNdg3G/li1bKkeOHCpTpozmzJmjGTNm%0AqFKlSk77GGMSbCO+7UktT2m9WPv27XNrP3ed/vPPeLddsfhYGZXVr8mjiDFMOcbQGoxjyj2oMUzT%0AgHHveowGDRpozJgxatKkicLCwhzlFy9eVMWKFZ3q+fr66tatW/Lx8dGFCxcUEBCggICAOOsFBAQo%0ANDRUpUuXVlRUlIwxjtkPScmuF58qVaokayziErx9uwIfeyze7cUsPFZGtW/fPktfk0cRY5hyjKE1%0AGMeUs3oMEworaXqZ6oABA3TmzBlJd9dVlCxZUhUqVNDvv/+ua9eu6caNG9q/f7+efPJJp3o1atTQ%0A+vXrJUkbNmxQ7dq1461Xs2ZNrVu3TpIUHBys6tWrO7WV3HoAACB+D2wG4+DBg5o0aZLOnj0rT09P%0ArV+/Xl26dNFrr72mzJkzy9fXVxMmTJCPj4+GDBminj17ymazqV+/fvLz89ORI0f0ww8/aODAgRow%0AYICGDx+uZcuWqUCBAmrVqpW8vLzirNe8eXPt2LFDnTp1kre3tyZOnChJmjNnjqpWrapKlSolqR4A%0AAEiczbi7uOAh8P7772vYsGFES6WuAAAgAElEQVRp3Y14WT31FDx9esKnSFq1suxYGRVTqinHGKYc%0AY2gNxjHlUuMUSXztpZs7eV6+fFlNmjRJ624AAAA3pOkiz6Tw9/d3upwUAAA8vNLNDAYAAEg/CBgA%0AAMByBAwAAGA5AgYAALAcAQMAAFiOgAEAACxHwAAAAJYjYAAAAMsRMAAAgOUIGAAAwHIEDAAAYDkC%0ABgAAsBwBAwAAWC7dfJsqXJ349tsEtxdr1eoB9QQAAGfMYAAAAMu5HTCeeuopffbZZ7p+/Xpq9gcA%0AAGQAbgeMKlWq6M0331S+fPnUo0cPbdu2LTX7BQAA0jG3A8bMmTN17tw5ff3117LZbHruuedUqlQp%0ATZo0SefPn0/NPgIAgHQmSWswPDw81KRJE82bN08XL17UG2+8oQkTJigwMFAdOnTQkSNHUqufAAAg%0AHUnyIk9jjNasWaPOnTurb9++yp07t8aOHauAgABVr15dX3/9dWr0EwAApCNuX6Z6/PhxzZ07VwsW%0ALFBoaKhatmyp7777Tg0bNnTs07BhQ7322mtq06ZNqnQWAADEL7HbF6hw4QfTESUhYJQsWVIlS5bU%0AoEGD1KNHD+XJk8dln5YtW6pjx46WdhAAAKQ/bgeMH3/8UfXq1XMqi4mJkd3ufJbl5s2blnQMAACk%0AX24HjKCgIDVu3FivvvqqWrduLUmaNm2avv/+ey1ZsiTOGQ083LgTKAAgtbi9yHPQoEGSpIoVKzrK%0AWrVqpSxZsui1116zvmcAACDdcnsGY+PGjTp27JiyZ8/uKCtWrJgWLFigkiVLpkrnAABA+uT2DEZU%0AVFSc5bdv39bt27ct6xAAAEj/3A4YTZs2Vc+ePXX48GFFRETo+vXr2rt3r7p27apmzZqlZh8BAEA6%0A43bAmDZtms6fP6+goCD5+fkpe/bsql69uiIjIzVr1qzU7CMAAEhn3F6DERAQoO3bt+vAgQP6448/%0A5OHhoVKlSqls2bKp2T8AAJAOuR0wYlWoUEHly5d3PI6JiZEkl/thAACAR5fbqWDv3r2qVq2aMmfO%0ALC8vL5d/AAAAsdyewejVq5dy586tqVOnytfXNzX7BAAA0jm3A8axY8e0fft2Zc6cOTX7AwAAMgC3%0AT5EUL15cERERqdkXAACQQbg9gzFt2jQNGDBAo0ePVvHixV0WdbLI89HE95kAAOLidsDo1KmTrl69%0AqmXLlsW5PTo62rJOAQCA9M3tgDFp0qTU7AcAAMhA3A4Y3bt3T81+AACADCRJCycWL16sunXrqlix%0AYpKkyMhITZgwIVU6BgAA0i+3A8bkyZM1YMAAVa1aVefPn5ckhYWF6bPPPtO4ceNSrYMAACD9cTtg%0AzJo1S6tXr9bkyZNls9kkSQUKFNA333yj+fPnp1b/AABAOuR2wDh//rxq1KjhUh4UFKRz585Z2ikA%0AAJC+uR0wChcurCNHjriUb9myRXny5LG0UwAAIH1z+yqSzp07q2XLlho+fLhiYmK0atUq7d+/XzNm%0AzFD//v1Ts48AACCdcTtgjBo1Snfu3NGIESMUGRmpVq1aKW/evBo6dKiGDh2amn0EAADpjNsBw263%0A65133tHYsWMVGhqqzJkzy8/PLzX7BgAA0im3A8ZPP/2U4PY6deqkuDMAACBjcDtg1KtXTzabTcYY%0AR1ns5aoS30UCAEBqS+wLJh8mbgeMkJAQp8fR0dEKCQnRjBkzNHr0aMs7BgAA0i+3A0bx4sVdykqV%0AKqXy5curXbt22r17t6UdAwAgI0ls9qFYq1YPqCcPRpK+iyQu+fPn16FDh6zoCwAAyCDcnsH48ccf%0AXcoiIiL01VdfKV++fJZ2CgAApG9uB4yGDRu6LPKUJH9/f3322WeWdwwAAKRfbgeMkydPupRlzpxZ%0AefLkcbqaBAAAwO2AERgYmJr9AAAAGYjbAaNo0aJuz1ScOHEi2R0CAADpn9sBo1u3bvroo49Uo0YN%0AlS9fXjExMTp06JB+/vlnvfTSS8qUKVNq9hMAAKQjbgeMs2fP6rPPPlPbtm2dypcvX67vv/9e8+bN%0As7xzAAAgfXL7PhgrV65UqzhuAtKmTRt98803lnYKAACkb0m60db27dvjLPP19bWsQwAAIP1L0hqM%0A5s2bq3nz5ipatKgk6dSpU/r+++/Vp0+fVOsgAABIf9wOGB9++KGqVKmi5cuXa/369YqJiVGhQoU0%0AZcoU9ezZMzX7CAAA0hm3A4bNZlPXrl3VtWvX1OwPAADIAJK0BmPbtm3q3r276tevL+nuV7YvXbo0%0AVToGAADSL7cDxqJFi/TMM8/oxo0b2rlzpyTp3LlzGjBggGbNmpVqHQQAAOmP26dIJk6cqOXLl6tl%0Ay5bKnDmzJKlw4cJauXKlXn31VRZ6IllOfPttgtuLxXFpNACkBX5fJY3bMxgnT57Uv/71L0lyumV4%0ArVq1dPr0aet7BgAA0i23A0a+fPl05swZl/LffvtNWbNmtbRTAAAgfXM7YPzrX/9Sx44dtXHjRhlj%0A9Ntvv2n+/Plq3bq12rdvn5p9BAAA6YzbazAmTZqkXr16qWnTpoqJiVHFihXl4eGhl19+We+//35q%0A9hEAAKQzbgcMHx8fLVy4UB999JFCQkKUOXNmFStWTFmyZEnN/gFAolh8Bzx83A4YpUuX1tGjR5Uz%0AZ05Vq1YtNfsEAADSObfXYGTLlk07duxIzb4AAIAMwu0ZjGeffVadO3dW1apVVbx4cXl7ezttf+ed%0AdyzvHAAASJ/cDhjz58+XzWbT3r17tXfvXqdtNpuNgAEAABwSDRjDhw/XpEmTdPLkSUfZwoUL1a1b%0At1TtGAAASL8SXYPx8ccfu5RxW3AAAJCQRAOGMcatMgAAgFiJBox7v3ckoTIAAIBYbi/ytMKxY8fU%0At29f9ejRQ126dNH58+c1bNgwRUdHK0+ePPrggw/k7e2tVatWacGCBbLb7Wrfvr3atWvn1E5S6kVF%0ARWnEiBE6d+6cPDw8NGHCBBUuXNipveTWQ8aX2A2cJG7iBABxcfs+GCkVERGhd999V08//bSjbPr0%0A6ercubOWLFmiwMBArVixQhEREZo5c6bmz5+vRYsWacGCBbp69apTW0mpt3r1amXLlk1Lly5Vnz59%0ANGXKFJd+JaceAACIX6IzGJGRkS5XjMRVtnDhwgTb8fb21qeffqpPP/3UUbZ7926NHTtWklS/fn3N%0AnTtXRYsWVfny5eXn5ydJqly5svbv368GDRokq97OnTvV6v//hVmjRg2NHDnSqV8HDhxIVj0AQPrC%0ALeUfrEQDRq1atVy+pr127dpxfnV7ggfy9JSnp/Phbt686bhhV65cuRQaGqqwsDD5+/s79vH391do%0AaGiy691bbrfbZbPZFBkZ6aif3Hrx2bdvX5LGJTGn//wz2XWvJNKXa4m0nVh9K9qwog+JSclrklj/%0AJGv6+LCz+n1ttQfxPkqph30M04vU/HlO7d9XD+J3bmKyFS78wN6LiQaMzZs3P4BuxH9lSmJXrCS1%0AntXt3a9KlSpu7eeO4O3bFfjYY8muXyyRvpxIJCQmVt+KNqzoQ0L27duXotcksf5JKe/jwy6lY/gg%0ApPb7KKXSwximB6n985zav68exO/cxFyRtZ9TCYWVB7YGIy6+vr66deuWJOnChQsKCAhQQECAwsLC%0AHPtcvHhRAQEBya4XEBDgmAGJioqSMcZpFiK59QAAQPzSNGDUqFFD69evlyRt2LBBtWvXVoUKFfT7%0A77/r2rVrunHjhvbv368nn3wy2fVq1qypdevWSZKCg4NVvXp1p7aSWw8AAMTvgV2mevDgQU2aNEln%0Az56Vp6en1q9fr8mTJ2vEiBFatmyZChQooFatWsnLy0tDhgxRz549ZbPZ1K9fP/n5+enIkSP64Ycf%0ANHDgQA0YMEDDhw93q17z5s21Y8cOderUSd7e3po4caIkac6cOapataoqVaqUpHoAACBxDyxgBAUF%0AadGiRS7l8+bNcylr2rSpmjZt6lRWpkwZfffdd5LuntZwt17sPSzu16tXr2TVAwAAiUvTUyRJcfny%0AZTVp0iStuwEAANzwQO/kmRL+/v5Ol5MC6QXX3gN4FKWbGQwAAJB+EDAAAIDlCBgAAMByBAwAAGA5%0AAgYAALAcAQMAAFiOgAEAACyXbu6DAaSGxO5RAQBIHmYwAACA5ZjBQIZ2bft2nThzJq27AQCPHGYw%0AAACA5ZjBwEON7/EAECuxGUl+HzxcCBhAOkcIA/AwImAADzmudAGQHhEwACSIaemHAzNVSG8IGACA%0AVOfOTBwhKWMhYAAZHH/5AkgLXKYKAAAsxwwG0jUWQALAw4kZDAAAYDkCBgAAsBwBAwAAWI41GAAy%0AvLS+ksadL93jah5kNMxgAAAAyxEwAACA5QgYAADAcqzBAJDq0noNREql9/4DaYGAAQBIMW56h/tx%0AigQAAFiOgAEAACxHwAAAAJYjYAAAAMuxyBNAirC4D0BcCBgA0hyXgaY9XgNYjVMkAADAcsxgACnE%0AKQIAcEXAANIYAQUPQkrfZ7xPkVScIgEAAJYjYAAAAMsRMAAAgOVYg4FUxXnbhx+vEYDUwAwGAACw%0AHAEDAABYjlMkAPAQ4FQVMhoCBgBkAAQUPGw4RQIAACzHDAaARx5//QPWI2AAADIEguLDhVMkAADA%0AcgQMAABgOQIGAACwHAEDAABYjoABAAAsR8AAAACW4zJVAEghLo8EXDGDAQAALEfAAAAAliNgAAAA%0Ay7EGAwDwUGAtS8bCDAYAALAcAQMAAFiOgAEAACzHGowMjPOZAIC0wgwGAACwHAEDAABYjlMkiBen%0AWPCw4L0IpD/MYAAAAMsRMAAAgOUIGAAAwHIEDAAAYDkWeQIAIBYTW40ZDAAAYDkCBgAAsBwBAwAA%0AWI6AAQAALEfAAAAAliNgAAAAyxEwAACA5QgYAADAcgQMAABguTS9k+fu3bs1aNAglSxZUpJUqlQp%0Avfzyyxo2bJiio6OVJ08effDBB/L29naqN378eB04cEA2m00jR47UE088ofPnz8dZb9WqVVqwYIHs%0Adrvat2+vdu3aObWV3HoAACB+aT6DUa1aNS1atEiLFi3SW2+9penTp6tz585asmSJAgMDtWLFCqf9%0Af/75Z50+fVrLli3Te++9p/fee0+S4qwXERGhmTNnav78+Vq0aJEWLFigq1evOrWX3HoAACB+aR4w%0A7rd7924988wzkqT69etr586dTtt37typhg0bSpKKFy+u8PBwXb9+Pc56Bw4cUPny5eXn5ycfHx9V%0ArlxZ+/fvT/R47tQDAADxS/MvO/vjjz/Up08fhYeHq3///rp586bjlEiuXLkUGhrqtH9YWJjKlSvn%0AeOzv76/Q0NA464WFhcnf399l33slt1589u3bl4Rnn7jTf/5paXuPIsYw5RjDlGMMrfEwj+Pp6dNT%0AVP+KG58f11L4/LMVLmz551R80jRgFClSRP3791ezZs105swZdevWTdHR0Y7txphE24hrn/jqJdZe%0Acuvdq0qVKm7vm5jg7dsV+NhjlrX3KDr955+MYQoxhinHGFojo49jMTc+P06cOZOiY1yRtZ9TCYWV%0AND1FkjdvXjVv3lw2m02PPfaYcufOrfDwcN26dUuSdOHCBQUEBDjVCQgIUFhYmOPxxYsXlSdPHvn6%0A+rrUi2vf+9tLbj0AABC/NA0Yq1at0ueffy5JCg0N1aVLl/T8889r/fr1kqQNGzaodu3aTnVq1qzp%0A2H7o0CEFBAQoa9asqlGjhku9ChUq6Pfff9e1a9d048YN7d+/X08++aRTe8mtBwAA4pemp0gaNGig%0A//u//9OmTZsUFRWlMWPGqEyZMho+fLiWLVumAgUKqFWrVpKk119/XRMmTFDlypVVrlw5dezYUTab%0ATaNHj5YkDRgwwKWel5eXhgwZop49e8pms6lfv37y8/PTkSNH9MMPP2jgwIFJqgcAANyTpgEja9as%0AmjVrlkv5vHnzXMoKFy4sT8+73f2///s/l+0BAQFx1mvatKmaNm3qVFamTBmVKVMmyfUAAIB7HrrL%0AVONTsWJFR8AAAAAPt3Tzid2gQYO07gIAAKnmxLffpnUXLJVuZjAAAED6QcAAAACWI2AAAADLETAA%0AAIDlCBgAAMByBAwAAGA5AgYAALAcAQMAAFiOgAEAACxHwAAAAJYjYAAAAMsRMAAAgOUIGAAAwHIE%0ADAAAYDkCBgAAsBwBAwAAWI6AAQAALEfAAAAAliNgAAAAyxEwAACA5QgYAADAcgQMAABgOQIGAACw%0AHAEDAABYjoABAAAsR8AAAACWI2AAAADLETAAAIDlCBgAAMByBAwAAGA5AgYAALAcAQMAAFiOgAEA%0AACxHwAAAAJYjYAAAAMsRMAAAgOUIGAAAwHIEDAAAYDkCBgAAsBwBAwAAWI6AAQAALEfAAAAAliNg%0AAAAAyxEwAACA5QgYAADAcgQMAABgOQIGAACwHAEDAABYjoABAAAsR8AAAACWI2AAAADLETAAAIDl%0ACBgAAMByBAwAAGA5AgYAALAcAQMAAFiOgAEAACxHwAAAAJYjYAAAAMsRMAAAgOUIGAAAwHIEDAAA%0AYDkCBgAAsBwBAwAAWI6AAQAALEfAAAAAliNgAAAAyxEwAACA5QgYAADAcgQMAABgOQIGAACwHAED%0AAABYjoABAAAsR8AAAACWI2AAAADLETAAAIDlCBgAAMByBAwAAGA5AgYAALCcZ1p34EEYP368Dhw4%0AIJvNppEjR+qJJ55wbNuxY4emTp0qDw8P1alTR/369Uu0DgAASFiGDxg///yzTp8+rWXLlun48eMa%0AOXKkli1b5tg+btw4ff7558qbN6+6dOmiJk2a6PLlywnWAQAACcvwAWPnzp1q2LChJKl48eIKDw/X%0A9evXlTVrVp05c0bZs2dX/vz5JUl169bVzp07dfny5XjrAACAxGX4NRhhYWHKmTOn47G/v79CQ0Ml%0ASaGhofL393fZllAdAACQuAw/g3E/Y0yq1tm3b1+S249Ptpo1dcWy1h5N2QoXZgxTiDFMOcbQGoyj%0ANaz8nEpIhg8YAQEBCgsLczy+ePGi8uTJE+e2CxcuKCAgQF5eXvHWSUiVKlUs7DkAAOlXhj9FUrNm%0ATa1fv16SdOjQIQUEBDjWUhQqVEjXr1/XX3/9pTt37ig4OFg1a9ZMsA4AAEiczSTnnEE6M3nyZO3d%0Au1c2m02jR4/W4cOH5efnp0aNGmnPnj2aPHmyJKlx48bq2bNnnHVKly6dlk8BAIB05ZEIGAAA4MHK%0A8KdIAADAg0fAAAAAliNgpKHx48erQ4cO6tixo3777TenbTt27FDbtm3VoUMHzZw50606j6KExmPX%0Arl1q3769OnbsqDfeeEMxMTGJ1nkUuTMeU6ZMUdeuXZNU51GS0HicP39enTp1Utu2bfX222+7VedR%0AlNB4fPHFF+rQoYM6deqk9957T5IUFRWlIUOGqFOnTurSpYvOnDmTFt1+6Bw7dkwNGzbU4sWLXbY9%0A8M8VgzSxe/du06tXL2OMMX/88Ydp37690/ZmzZqZc+fOmejoaNOpUycTEhKSaJ1HTWLj0ahRI3P+%0A/HljjDEDBgwwmzdvZgzv4854hISEmA4dOpguXbq4XedRkth4DBw40GzYsMEYY8yYMWPM2bNnGcP7%0AJDQe//zzj6lfv76Jiooyxhjz4osvml9++cWsXLnSjBkzxhhjzNatW82gQYMefMcfMjdu3DBdunQx%0Ao0aNMosWLXLZ/qA/V5jBSCPx3cJcktMtzO12u+MW5gnVeRQlNh4rV65Uvnz5JN29G+uVK1cYw/u4%0AMx4TJ07U66+/nqQ6j5KExiMmJkb79u1TgwYNJEmjR49WgQIFGMP7JDQeXl5e8vLyUkREhO7cuaOb%0AN28qe/bs2rlzpxo1aiRJqlGjhvbv359m/X9YeHt769NPP1VAQIDLtrT4XCFgpBFuYZ5yiY1H7L1L%0ALl68qO3bt6tu3bqM4X0SG4+VK1eqWrVqKliwoNt1HjUJjcfly5eVJUsWTZgwQZ06ddKUKVMSrfMo%0ASmg8MmXKpH79+qlhw4aqX7++KlSooKJFiyosLMzxe9Jut8tmsykyMjJN+v+w8PT0lI+PT5zb0uJz%0AhYDxkDCpfAvzR0Fc43Hp0iX16dNHo0ePdvohSqjOo+ze8bh69apWrlypF1980e06cB4PY4wuXLig%0Abt26afHixTp8+LA2b96cYB04j8f169c1e/ZsrVu3Tps2bdKBAwd09OjRBOsg+awcxwx/q/CH1YO8%0AhXlGldAYSnd/Mb3yyit67bXXVKtWLbfqPGoSGo9du3bp8uXLeuGFFxQZGak///xT48ePZwzvk9B4%0A5MyZUwUKFNBjjz0mSXr66acVEhLCGN4nofE4fvy4Chcu7Pjr+8knn9TBgwcVEBCg0NBQlS5dWlFR%0AUTLGyNvbO036nx6kxecKMxhphFuYp1xi4zFx4kR1795dderUcbvOoyah8WjatKnWrl2r5cuXa8aM%0AGSpXrpxGjhzJGN4nofHw9PRU4cKFderUKcf2okWLMob3SWg8ChYsqOPHj+vWrVuSpIMHD6pIkSKq%0AWbOm1q1bJ0kKDg5W9erV06bz6URafK4wg5FGKleurHLlyqljx46O25GvXLnScQvzMWPGaMiQIZKk%0A5s2bq2jRoipatKhLnUdZQmNYq1Ytffvttzp9+rRWrFghSXruuefUoUMHxvAeib0P3a3zKEtsDEeO%0AHKkRI0bIGKNSpUqpQYMGstvtjOE9EhvDnj17qlu3bvLw8FClSpX05JNPKjo6Wjt27FCnTp3k7e2t%0AiRMnpvXTSHMHDx7UpEmTdPbsWXl6emr9+vVq0KCBChUqlCafK9wqHAAAWI5TJAAAwHIEDAAAYDkC%0ABgAAsBwBAwAAWI6AAQAALEfAAB5Rjz/+uMaOHWtpm6dOnZLNZtPGjRstbfdR0bhxY7300kuSpPnz%0A58tms+nOnTtp3CsgeQgYQDpXvXp1tWnTxqW8SZMmyp8/v8utf999913lzJlTBw8eTNI170WKFHF8%0A14GPj48yZ86skiVL6vXXX9fVq1dT/DySI/ZDOLZPPj4+ypUrl+rWreu4edDDbNu2bfrxxx8djzds%0A2KC5c+emYY8A6xAwgHSuRYsW2rhxo6KiohxlERER2rJli27cuKFffvnFaf+1a9eqadOm8vLySvKx%0ARowYoVu3bunWrVu6ceOGvv76a23cuFHdu3dP8fNIievXrzv6derUKTVv3lzPPvus9uzZk6b9SsyH%0AH37oFDCAjISAAaRzLVq00LVr17Rt2zZH2aZNm1SgQAE1atRIa9eudZRfunRJP//8s1q0aKEiRYpo%0A1KhRkqQxY8aoevXqWrZsmUqVKqUsWbKoVq1aCgkJife4drtdTzzxhEaOHKnVq1frxo0bLvtcv35d%0AvXv3VsGCBZU1a1aVK1dOX375pdM+ixcvVlBQkLJkyaKgoCCn7ZcuXVL37t1VuHBh+fr6qnLlyk7P%0AJy5+fn4aPny4ihcv7riLqyT9+9//Vvny5ZUlSxYVKlRIw4cPd5x+2Lx5s2w2mxYuXKiAgAC98847%0AkqS9e/eqbt26ypo1qx577DGNGjVK0dHRkqTo6Gi98847evzxx+Xr66tixYrpgw8+cBxv/vz5yps3%0Ar3788Uc98cQTypIliypVqqSff/5Z0t3bY69cuVITJ05Ujhw5JEn16tVTly5d4nxeyRkLIC0RMIB0%0Arnz58ipatKjWrFnjKFu7dq3q16+vunXrOn0IrVu3Tna7Xc2aNXNp59ixY9q0aZP27NmjP//8U+Hh%0A4XrjjTcSPX50dLTsdrs8PDxctr3xxhvatm2b9u/fr/DwcA0cOFBdu3Z1BJcNGzaoV69emjp1qsLD%0AwzVhwgR17dpVW7dulSS1bt1aly9f1t69e3XlyhW9/PLLatmypU6cOOFWv2JnaebOnau33npLn3zy%0Aif755x+tWbNGX375pcaPH+9U5z//+Y+OHj2qt956SxcuXFDjxo3VvHlzhYWF6YcfftC8efM0YcIE%0ASdLYsWO1YMECrVixQv/8848WLFigcePGaeHChY72rl69qjlz5mjjxo26ePGicufOrb59+0qStm/f%0ArsDAQI0YMcKtU0wpGQsgTRgA6d7AgQNNmTJlHI8DAwPNsmXLzJEjR4yHh4e5dOmSMcaYF154wTRo%0A0MCxz5tvvmmMMWb06NHGbreba9euOdoYOnSoKVmypFObsfsbY0xUVJTZv3+/KV26tOnatasxxpiT%0AJ08aSeaHH34wxhhz69Ytc/XqVUedGzduGElm6dKlxhhjWrVqZZ5//nmn5/Ltt9+aI0eOmF9//dVI%0AMv/973+dtleuXNmMGjXKGGPMvHnzjCQTFRXl2H7lyhXz7rvvmkyZMplDhw4ZY4ypWLGieeONN5za%0AmT59uilUqJAxxpjg4GAjyaxatcqxfdq0aSZ37twmOjraUbZjxw7z008/mejoaOPv729mz57t1Obg%0AwYNNrVq1nPoW2wdjjJk5c6bx9vY2MTExcY5p3bp1zQsvvODy3NwZC+Bhw5edARlAixYtNH36dJ08%0AeVI3b97UX3/9pUaNGilnzpwqXLiw1q9frw4dOmj9+vWO0yL3y5s3r/z8/ByPfX19FRER4bTPxIkT%0ANXnyZEl3T5E89thjatOmjd5888042zxz5oyGDh2qbdu26dq1a7LZbJLk+GbMkJAQNW3a1KlOy5Yt%0AJUnLli2TJD3xxBNO22NiYlSuXDmnsnu//dHPz08VKlTQpk2bVLZsWUnS0aNHdfDgQU2dOtWxnzFG%0AxhhFRkY6yooXL+74f0hIiAIDA2W3/2+i9+mnn5Z096uuL1++rP79+2vgwIFObebLl8+pbyVKlHD8%0A39fXV5GRkYqOjpanp/u/fo8ePSrJvbEAHhYEDCADqFOnjnLkyKF169bp5s2bql69unLmzCnp7tUk%0A69atU/HixRUWFqYWLVrE2ca9H6TxGTFihMaNG+dWn2JiYtSkSRMVKVJEe/bsUWBgoCIjI+Xj4+PY%0Ax8PDQzExMXHWz5w5s1YSdYgAAAL1SURBVCTp/PnzjucSn+vXryf4gZ05c2a99dZbev311xNsx9vb%0AO0l9W7ZsmVq3bp1gm+6Ma2KSMhbAw4I1GEAG4OXlpaZNm2rTpk368ccfnWYFmjZtqo0bN2rTpk0K%0ACgpS0aJFH0ifLl68qBMnTqhfv34qUqSIbDabdu/e7bRPqVKlHH+dx1q0aJF++uknlSpVSpJcroI5%0AefKky6W3iSlVqpRLOxcvXtT169cTrHPixAmnGY7Nmzfriy++ULZs2ZQ3b16XNs+ePavbt28nqW/u%0AsHIsgAeFgAFkEP+vfft1USWKowB+Hgiz7uDCgJtURDSoybZpUTAYBP8AbYLBIAgmw4LJKAj6D4jB%0A3WXXP2AXg0HEptXRYBINi0GLI98XHm8eij4M836E84l3uDPDTYd7z02lUuj3+xgMBkclzng8jvV6%0AjVardXH34k9wOp24u7vDYDCAYRgYjUao1WpwOBxYLBYAgHw+j8/PT7y/v2O/3+Pj4wO5XA4AEAwG%0AkUgkUCqVoOs6DocDut0uwuHw0Y2ZaxSLRTw/P+P19RX7/R7z+RzJZPK3OxrpdBrAjxs22+0Ws9kM%0A2WzWLFUWi0U0Gg30ej0cDgdMJhM8Pj6aR0jXUFUVuq5js9mYt1POsXItiP6af9oAISLLfH19ic1m%0Ak/v7e7NE+FM0GhUAMhwOzbHTkqfL5Tqaczp2Wkg857Tk+fb2Jl6vV25vbyUWi4mu61IqlURRFKlW%0AqyIi0ul0xO/3y83NjYRCIWm32+b7VquVZDIZ0TRNVFWVSCQiLy8v5vNzJc9L6vW6BAIBURRF3G63%0AFAoF2e12IvKr5DmdTo/mjMdjeXh4ELvdLm63W8rlsvktwzDk6elJPB6PKIoiPp9PKpWKWQo992+n%0AY81mU1RVFU3TZLlcXix5XrMWRP+bbyLcXyMiIiJr8YiEiIiILMeAQURERJZjwCAiIiLLMWAQERGR%0A5RgwiIiIyHIMGERERGQ5BgwiIiKyHAMGERERWY4Bg4iIiCz3HbuvrVK7ZP3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png;base64,iVBORw0KGgoAAAANSUhEUgAAAhgAAAH5CAYAAADDdEeqAAAABHNCSVQICAgIfAhkiAAAAAlwSFlz%0AAAALEgAACxIB0t1+/AAAADl0RVh0U29mdHdhcmUAbWF0cGxvdGxpYiB2ZXJzaW9uIDIuMS4yLCBo%0AdHRwOi8vbWF0cGxvdGxpYi5vcmcvNQv5yAAAIABJREFUeJzs3Xl8TNfj//H3TBYRYglib+y1RG1F%0Aa6f29mOpXW2tFrW2fC1VLVq1tKgqn6KtvZSq9qMoSkPttbRa20dqq6IklihBIjm/P/wyH2OyTJIb%0AkXg9Hw+Phzn3nnPPnJlk3jn33Ds2Y4wRAACAhexp3QEAAJDxEDAAAIDlCBgAAMByBAwAAGA5AgYA%0AALAcAQMAAFiOgIF0bfPmzbLZbBozZkxad+WRs3fvXgUFBcnLy0vPPfdcqhyjSJEiKlKkSKq0fa9T%0Ap07JZrOpR48eqX4sJM5ms6levXqOx2PGjJHNZtPmzZvTrE9IOgIGHgrz58+XzWbTxIkT493n77//%0AdvnFU65cOX311Vdq3759so47btw4nTp1Kll1H3V9+/bV0aNHNW7cOA0aNChVjvHJJ5/ok08+SZW2%0A7xUQEKCvvvpK/fv3T/VjwdmMGTP066+/OpV99dVXGjt2bBr1CFbxTOsOACmRJ08etW3bNll1T548%0Aqbfeeku1atV6IH8lZzS//fabKlWqpOHDh6faMZo1a5Zqbd/L19c32e8jJN/t27c1ePBgzZkzRxUr%0AVnSU81pkDMxg4JG1Z8+etO5Cunb79m1lyZIlrbuBdOzAgQOKiopK624glRAwkK7FtQbjn3/+0dix%0AY1WuXDn5+fkpe/bsqlSpkj788EPFxMRIkurVq6cOHTpIkurXry+bzeZ0quSLL75QjRo15OfnJx8f%0AH5UuXVqjRo3SjRs3nI4fFRWlt99+W4GBgfLx8VH58uW1dOlSbdq0yaVf9erVk6enp06ePKlatWop%0Ac+bMOnjwoCTJGKPZs2eratWqypIli7JkyaJy5crpvffe082bN52OGdvOjRs31LNnT+XOnVt+fn5q%0A2rSp/vrrL924cUN9+/ZV3rx5lT17dtWtW1e///67W+N55coVDRkyRMWLF1emTJmUPXt21atXT//5%0Az38c+8SeD5ekLVu2uJy2utcLL7wgu92uS5cuOZX369dPNptNQ4cOdSqPPQ328ssvS3JdgxF7Km3x%0A4sVatWqVnnzySfn6+ipnzpzq0KGDwsLCHPvGvjfGjRun7du3q06dOvLz85Ofn5+aNWumEydOOPaN%0Aaw1Gjx49ZLPZdObMGU2aNMkxJgULFtTIkSMVHR3t1Pe9e/eqQYMGypo1q/z9/dWlSxeFhoaqdu3a%0AjvFKSL169WSz2XTx4kX169dP+fPnl4+Pj4KCgrRw4UKX/cPCwjRw4EAVKVJE3t7eyp07t1q2bKnd%0Au3c77Rf7ev3444964YUXlC1bNs2cOdOx/fjx4+rcubPy5s2rTJkyqWzZspozZ47jZ+XeMXrxxRdV%0AoEABeXt7K1++fOrcubOOHj3qtJ+749ajRw9Vr15dkvTiiy86rbFI6D11r61bt6p58+bKmTOnfHx8%0AVKJECQ0dOlRXrlxx2u/ChQsaPHiwSpUqJV9fX/n7++vpp5/WggULEj0Gko9TJMhw2rdvr/Xr1+vV%0AV19V9erVFR0drTVr1mjw4ME6c+aMpk6dqrFjx2rmzJn66quvNGbMGJUrV04BAQGSpHfffVdvv/22%0AnnrqKb377rvy8/PT1q1b9d5772nr1q0KDg6W3X43mw8ePFgzZsxQ3bp1NWLECIWHh2vo0KGqW7du%0AvP3r16+fatSoob59+ypfvnySpJEjR2rixIlq3ry5+vbtK5vNph9++EGjRo3Svn37tHLlSpd2unbt%0AqqxZs2ry5Mn66aefNG/ePL344ovKlCmTsmXLpkmTJum3337TRx99pI4dO+rQoUMJjltERITq1Kmj%0Aw4cP6+WXX1b16tUVHh6u+fPnq1WrVpozZ45eeeUVtW/fXkFBQWrXrp3Kli2rsWPHKk+ePHG22ahR%0AIy1ZskRbt25Vq1atHOXBwcHKmjWrfvrpJ6f9g4ODJUlNmjRJsK/r1q3Tjz/+qP79+6t///5avXq1%0Ali9frsjISH3zzTdO+/7222+aPn26evfurZ49e2rbtm367LPP1KZNG/3yyy8JHkeS3nzzTR05ckSv%0Av/66vLy8NGvWLE2YMEF58+Z1rD05efKkGjRooJiYGA0YMEAlSpTQhg0b1LhxY0VGRiZ6jHt16dJF%0Avr6+evfddxUZGalp06ape/fuTqdxrly5oqefflqhoaHq3bu3goKCdPbsWX3yySeqU6eOvv/+ezVo%0A0MCp3Q8//FB2u12zZs3SE088IeluuKhcubJy5sypN954Qzlz5tS3336r3r1769ixY5o8ebLj+VWr%0AVk2enp7q06ePihUrpj/++EMzZ87UmjVrtGPHDpUrVy5J49a/f39lzZpVM2fOVL9+/VSvXj2XNhLy%0A7bffqm3btipfvrzGjh2rbNmyadeuXfroo4+0fv167d69W5kzZ1Z0dLSeeeYZ/fHHH3rttdcUFBSk%0AiIgILV++XD169FB4eLgGDhyYpNcIbjLAQ2DevHlGkhk9erS5cuVKnP/++9//Gkmmbt26jnrBwcGO%0AesYYc+nSJSPJPPvssy7HeO2110z37t1NTEyMMcaY0aNHG0kmODjYsc9ff/1lPD09TVBQkLl9+7ZT%0A/b59+xpJ5ssvvzTGGHPhwgXj6elpSpQo4bRvSEiI8fHxceqXMcbUrVvXSDKvvPKKS9+6detmmjRp%0AYqKjo53Kn3rqKSPJnDlzxqWdHj16OO1btmxZI8l06tTJqbx58+ZGkjl+/LjLce81ceJEI8mMHz/e%0AqTw8PNzky5fP5MiRw9y8edNRfv9rEZe//vrLSDKDBw92lJ0/f94xDp6enuaff/5xbOvVq5ex2+3m%0A8uXLxhhjAgMDTWBgoGN77Pskc+bM5tSpU47ymJgYU6JECePp6el4LWLfGzabzezatcupXw0aNHAa%0Ak5MnTxpJpnv37o59unfvbiSZihUrOr2+p06dMjabzdSuXdtRNmDAACPJzJ071+k4L7/8spFk3PlV%0AG/u6Nm3a1Kn8+PHjxsPDw1SsWNFR9vrrrxu73e7yvP766y+TPXt288QTTzjKYt/nZcuWNZGRkU77%0At27d2nh6eppjx445ymJiYkyNGjWM3W43f/31l2M/Pz8/88cffzjV//XXX42Hh4dp0aKFoywp4xb7%0Aes6bN8+p3fvfW/f/rN66dcvky5fPVK5c2ek9aYwxH3/8sZFkpk6daowxZv/+/UaS6devn9N+MTEx%0ApnPnzmbo0KEGqYNTJHiojB07Vjlz5ozz3+OPP55ofQ8PD9ntdh09etRlWv7DDz90TLHH57vvvtOd%0AO3f00ksvydvb22nbSy+9JElavXq1pLvTs3fu3FHbtm2d9i1RokSCi9Ti2rZgwQKtW7dOdrtd0dHR%0ACg8P19WrV1WqVClJivNKl/svqaxQoYIkqXv37nGWnz9/Pt4+SdI333wjm82m3r17O5Vny5ZNbdu2%0A1dWrV7V9+/YE27hfwYIFVaZMGaeZis2bN8tut2vAgAG6c+eOduzY4bStatWqypkzZ4LttmnTRoGB%0AgY7HNptNVapU0Z07dxQaGuq0b82aNR1T8bGqVq0qKfExkaT+/fs7vb6BgYEKCAhwqhscHCwPDw+X%0Aq5lGjBiRaPv369Wrl9PjYsWKqWLFivr111917do1SdKyZctUpkwZPf7447p69arjX5YsWVSnTh39%0A9ttvLqcJWrZsKS8vL8fj69eva82aNXrqqadUsmRJR7nNZtPChQu1a9cuZc+eXREREVq9erVq1aql%0AXLlyOR0vMDBQQUFBcV4+6s64JddPP/2kv//+W23atNGtW7ec+tSiRQvZ7XZHnzw9707U79+/XxER%0AEU7P84svvtD777+f4v4gbgQMPFReeeUVBQcHx/nv66+/TrR+9uzZNWjQIB0/flxFixZV586d9fnn%0An+vs2bNuHT/2fHJQUJDLttiAc+zYMUn/+9AvUaKEy75PPfVUvMcoWrSoS9mFCxfUu3dvFS5cWN7e%0A3sqRI4dy5szpOPd+584dlzr3X/kS+8s8vvLEFtMdPXpU+fPnl7+/v8u2+597UjRq1Ei//PKLrl+/%0ALunuh3H58uVVvnx5FSlSxBE+zp07p2PHjqlx48aJtlm8eHGXMh8fH0muzzMp+yblWPfWPXXqlPLn%0Az++y6LV48eLKnTt3ose4V1ynCQoUKCBJ+vPPPxUeHq5z587p0KFDcQbx7777zrHvve5/3x07dkyR%0AkZEqVqyYy/GKFy+uqlWrKmvWrAoJCVFUVJS+//77OI934MABXbt2TeHh4S5t3O/+cUuuw4cPS7p7%0AGub+/gQGBiomJsbx/MuXL6/nn39eO3fuVGBgoHr27KklS5Y4rddB6mANBh4qxYoVi3dx199//+1W%0AG1OmTNHTTz+tf//73/rqq6+0dOlS2Ww2NWvWTLNmzVLhwoXjrRv7IRjX1RGZM2eWJMdCz9i/hnx9%0AfV32zZ49e7zH8PPzc3p88+ZN1alTR8eOHVPHjh3VqlUr5cmTR3a7XVOnTnV8YNwvU6ZMSSpPzPXr%0A1x3rUO53/3NPikaNGmn69OnasWOHGjdurODgYMflp7Vr19aWLVskyfEXZ2LrL6T/BQR3JGXf5NaP%0AiIhwhID7Zc+ePUkfZlmzZnUpy5Ytm6S7V+78888/ku7OTE2bNi3edu4PmnG97yS5zNTdL/Z4TZo0%0ASXBG5v5xSum4u9On4cOHq2nTpnHuE/uelaQvv/xS8+fP1+eff6558+Zp7ty58vT0VIcOHTRjxgzl%0AyJEj1fr6KCNgIMOx2Wxq166d2rVrp2vXrmnTpk2aN2+evvvuOzVu3Fi///67Y9r0frG/3GODxr1i%0AP1xjf1HHfpDfunXLZd/YqWx3rFq1SseOHVOXLl20aNEip22zZ892u52Uypo1a5zPW3J97klRr149%0AeXl56aefflK5cuUUEhLiuKFarVq1tHz5ct26dUubN29W9uzZXU5npAeZMmWK830gJe29IMlpGj9W%0A7OxA7BVDkhQZGenWlRbxiQ2TV69eTXC/2OPZ7fYUHc9KsX3y9/d3q09eXl565ZVX9MorrygsLEzr%0A16/X7Nmz9cUXX+jvv//Wxo0bU7nHjyZOkSBDy5Ytm1q3bq1Vq1apdevWOnr0aIJXU5QtW1aS4rys%0AM3ZatkyZMpLuri+QpNOnT7vsu2vXLrf7ePLkSUlSw4YNncrv3LmjnTt3ut1OSpUtW1bnz5+P86/t%0A+597UmTNmlVPPfWUtm3bpuDgYNlsNtWpU0fS3RmM27dva9euXdqyZYsaNGgQb/h7mBUsWFB///23%0AyxUjJ06ccFkTkpgjR464lJ08eVJ2u91x6XHBggUVEhKiixcvuuzr7mxJoUKF5OHhEefPw+HDhzV/%0A/nydPn1apUqVkpeXl/bs2RPn6Y2kPj8rxJ5Gim9NUEJjkDt3br3wwgvavHmzqlSpok2bNrmc3oE1%0ACBjIUNasWaMiRYpow4YNLttip5ljZx48PDwkOc9AtGjRQt7e3po7d67Lh0XsbEKbNm0kSTVq1JAk%0ArVy50umeCCEhIW6tF4mVN29eSa4LOceNG+f46/f+e2Gkhnbt2klynTW5dOmSVqxYofz58zuec1I1%0AatRIe/bs0caNG1W2bFnHuoTSpUsrd+7c+vrrr91ef/EwqlGjhiIjI/Xtt986lY8fPz7Jbc2bN8/p%0AcWworlq1quO0Q/v27XXnzh1Nnz7dad8rV66oYsWKbt0BNXPmzGrcuLGOHDnitNBWkoYNG+ZY1Jw5%0Ac2Y999xzCgsLc7lvxMmTJ1WkSBG9+uqrSX6eUtw/g+6oU6eOAgICtHbtWpf7cCxfvlz58uXTkiVL%0AJEmffvqpChUq5BLc7Ha7smbNKg8PD0c/YK3096cCkIAaNWo4rux49dVXFRQUpJiYGO3cuVMLFy5U%0Aw4YNVbp0aUn/W/T23nvv6fDhw2revLlKly6tcePGadiwYapfv746d+4sb29vbdq0ScuWLdPzzz+v%0AZ5991lG/TZs2+vrrr/Wvf/1LrVu31uXLlzVz5kx16NDB5YMiPs2bN1fWrFk1ZcoU+fj4KF++fFq1%0AapVOnjypd955RwMGDNDHH38sKXVvnd23b18tXrxYo0eP1rlz51StWjWFhobq888/19WrV/XVV18l%0Ae3ahUaNGevvtt/X111+rW7dujnKbzaZatWpp/vz5ktxbf/EwGjRokJYuXarevXvr6NGjKlSokNav%0AX6+///5bpUqVStLi2PDwcLVu3VrNmjVTVFSUpk6dKkkaNWqUY59Ro0bpP//5j8aPH68LFy6obt26%0AunDhgmbNmqULFy7os88+c+tYH3zwgbZv366WLVtq6NChypcvn1avXq01a9ZoyJAhjit1PvjgA23d%0AutXx/TOVKlXSqVOnNGPGDNntdpcrX9wV+zM4Y8YMRURExHnFT1y8vb31ySefqH379qpXr54GDx6s%0A/Pnza+/evZo9e7Yef/xxxxfw1a9fX0OHDlX9+vXVp08flSxZUrdv39b69eu1ZcsWvfzyy3Gue4EF%0A0vo6WcCY/10PP2HChHj3ib1/QkL3wTDm7r0A+vTpY4oUKWJ8fHyMj4+PKVeunBk7dqyJiIhw7Hfz%0A5k3z3HPPGR8fH5M7d26zdetWx7alS5ea6tWrmyxZshgfHx9Tvnx58/7775uoqCinPl27ds306tXL%0A5M6d2/j6+ppq1aqZNWvWmCVLlhhJ5p133nHsG3ufg/Pnz7s8t82bN5tq1aqZLFmymIIFC5o+ffqY%0Ay5cvm6tXr5qaNWuaTJkyOe41EF87sfcfOHnypFN5XPf7iE94eLgZPHiwKVKkiPHy8jI5cuQwTZs2%0ANVu2bHHZ9/7XIiF37twxOXLkcLqPSKwpU6YYSaZEiRIu9eK7D0Zc75P7n3/se6N3794u+94/Jgnd%0AB2Pnzp2J9ssYY9auXWsqVapkMmXKZPLnz2/69OljwsPDTalSpYzdbo9nZP4n9nU9fvy4GTRokClQ%0AoIDx9vY2QUFBZtmyZS77X7x40fTv398EBgY6vVabN2+O87kuXbo0zuMePnzYtGnTxuTKlct4eXmZ%0A0qVLm9mzZzvuFxPrxIkTpnv37iZ//vzG09PT5M6d27Rp08YcOHDAab+kjtuLL75ofH19TY4cORzv%0AjfvfW/G9h7ds2WKaNm1qcuTIYTw9Pc1jjz1m+vfvby5evOjyHLt27WoKFSpkvL29ja+vr6lSpYqZ%0ANm2auXPnTpzjgpSzGWPMgww0wKPg448/1sCBA/Xvf/872dPHyBhy5colT09PXbhwIcH96tWrpy1b%0Atuj8+fOOO7wC6RlrMIAU6NOnj1q2bOl0nwpjjBYvXizp7k2ekPFt2rRJzz77rJYvX+5UvnbtWl2+%0AfFm1atVKo54BaYc1GEAK+Pv7a/bs2XrmmWfUtWtXSXfvsvjzzz+rffv2ju98QMZWunRp7dmzR1u2%0AbNHvv/+u0qVLKyQkRB9++KF8fHyc1k8AjwpOkQApNGvWLM2ZM0fHjx/X7du3VaxYMb3wwgsaNmyY%0A062ZkbGFhIRo7Nix2rx5sy5evKhs2bKpZs2aevvtt1WlSpVE63OKBBkNAQMAAFiONRgAAMByrMGw%0A0L59+9K6CwAAPFDxnQIkYFjMnXOt7tq3b5+l7T2KGMOUYwxTjjG0BuOYclaPYUJ/WHOKBAAAWI6A%0AAQAALEfAAAAAliNgAAAAyxEwAACA5QgYAADAcgQMAABgOQIGAACwHAEDAABYjoABAAAsR8AAAACW%0AI2AAAADLETAAAIDlCBgAAMByBAwAAGA5AgYAALAcAQMAAFiOgAEAACxHwAAAAJbzTOsOIH7Xtm/X%0AiTNn4t1erFWrB9gbAADcxwwGAACwHAEDAABYjoABAAAsR8AAAACWI2AAAADLETAAAIDlCBgAAMBy%0ABAwAAGA5AgYAALAcAQMAAFiOgAEAACxHwAAAAJYjYAAAAMsRMAAAgOUIGAAAwHIEDAAAYDkCBgAA%0AsBwBAwAAWI6AAQAALEfAAAAAliNgAAAAyxEwAACA5QgYAADAcgQMAABgOQIGAACwHAEDAABYjoAB%0AAAAsR8AAAACWI2AAAADLETAAAIDlCBgAAMByBAwAAGA5AgYAALAcAQMAAFiOgAEAACxHwAAAAJYj%0AYAAAAMsRMAAAgOUIGAAAwHIEDAAAYDkCBgAAsBwBAwAAWI6AAQAALEfAAAAAliNgAAAAyxEwAACA%0A5QgYAADAcp4P8mDvv/++9u3bpzt37qh3794qX768hg0bpujoaOXJk0cffPCBvL29tWrVKi1YsEB2%0Au13t27dXu3btnNo5f/682/WioqI0YsQInTt3Th4eHpowYYIKFy7s1F5y6wEAgLg9sBmMXbt2KSQk%0ARMuWLdNnn32m8ePHa/r06ercubOWLFmiwMBArVixQhEREZo5c6bmz5+vRYsWacGCBbp69apTW0mp%0At3r1amXLlk1Lly5Vnz59NGXKFKe2klsPAADE74EFjKpVq+qjjz6SJGXLlk03b97U7t279cwzz0iS%0A6tevr507d+rAgQMqX768/Pz85OPjo8qVK2v//v1ObSWl3s6dO9WoUSNJUo0aNVzaSm49AAAQvwd2%0AisTDw0O+vr6SpBUrVqhOnTratm2bvL29JUm5cuVSaGiowsLC5O/v76jn7++v0NBQp7Zu3rzpdr17%0Ay+12u2w2myIjIx31k1svPvv27UvW+MTn9J9/xrvtisXHyqisfk0eRYxhyjGG1mAcU+5BjeEDXYMh%0ASRs3btSKFSs0d+5cNW7c2FFujIlz//jKk1vP6vbuV6VKFbf2c0fw9u0KfOyxeLcXs/BYGdW+ffss%0AfU0eRYxhyjGG1mAcU87qMUworDzQq0i2bt2qWbNm6dNPP5Wfn598fX1169YtSdKFCxcUEBCggIAA%0AhYWFOepcvHhRAQEBTu0kpV5AQIBjBiQqKkrGGKdZiOTWAwAA8XtgAeOff/7R+++/r9mzZytHjhyS%0A7q5tWL9+vSRpw4YNql27tipUqKDff/9d165d040bN7R//349+eSTTm0lpV7NmjW1bt06SVJwcLCq%0AV6/u1FZy6wEAgPg9sFMka9eu1ZUrV/Taa685yiZOnKhRo0Zp2bJlKlCggFq1aiUvLy8NGTJEPXv2%0AlM1mU79+/eTn56cjR47ohx9+0MCBAzVgwAANHz7crXrNmzfXjh071KlTJ3l7e2vixImSpDlz5qhq%0A1aqqVKlSkuoBAIDE2Yy7iwseAu+//76GDRuW1t2Il9XntoKnT094DUarVpYdK6PinG3KMYYpxxha%0Ag3FMudRYgxFfe+nmTp6XL19WkyZN0robAADADQ/8KpLk8vf3d7qcFAAAPLzSzQwGAABIPwgYAADA%0AcgQMAABgOQIGAACwHAEDAABYjoABAAAsR8AAAACWI2AAAADLETAAAIDlCBgAAMByBAwAAGA5AgYA%0AALAcAQMAAFiOgAEAACxHwAAAAJYjYAAAAMsRMAAAgOUIGAAAwHIEDAAAYDkCBgAAsBwBAwAAWI6A%0AAQAALEfAAAAAliNgAAAAyxEwAACA5QgYAADAcgQMAABgOQIGAACwHAEDAABYjoABAAAsR8AAAACW%0AI2AAAADLETAAAIDlCBgAAMByBAwAAGA5AgYAALAcAQMAAFiOgAEAACxHwAAAAJYjYAAAAMsRMAAA%0AgOUIGAAAwHIEDAAAYDkCBgAAsBwBAwAAWI6AAQAALEfAAAAAliNgAAAAyxEwAACA5QgYAADAcgQM%0AAABgOQIGAACwHAEDAABYjoABAAAsR8AAAACWI2AAAADLETAAAIDlCBgAAMByBAwAAGA5AgYAALAc%0AAQMAAFiOgAEAACxHwAAAAJYjYAAAAMsRMAAAgOUIGAAAwHIEDAAAYDkCBgAAsBwBAwAAWI6AAQAA%0ALEfAAAAAliNgAAAAyxEwAACA5QgYAADAcgQMAABgOQIGAACwHAEDAABYjoABAAAsR8AAAACW83yQ%0ABzt27Jj69u2rHj16qEuXLhoxYoQOHTqkHDlySJJ69uypevXqadWqVVqwYIHsdrvat2+vdu3aObVz%0A/vx5DRs2TNHR0cqTJ48++OADeXt7x1kvKipKI0aM0Llz5+Th4aEJEyaocOHCTu0ltx4AAIjbAwsY%0AERERevfdd/X00087lQ8ePFj169d32m/mzJlasWKFvLy81LZtWzVq1MgRQiRp+vTp6ty5s5o1a6ap%0AU6dqxYoVatWqVZz1goODlS1bNk2ZMkXbtm3TlClTNG3atESPl1g9AAAQvwd2isTb21uffvqpAgIC%0AEtzvwIEDKl++vPz8/OTj46PKlStr//79Tvvs3r1bzzzzjCSpfv362rlzZ7z1du7cqUaNGkmSatSo%0A4dJWcusBAID4PbCA4enpKR8fH5fyxYsXq1u3bnr99dd1+fJlhYWFyd/f37Hd399foaGhTnVu3rwp%0Ab29vSVKuXLkUGhoab717y+12u2w2myIjIx37JbceAACI3wNdg3G/li1bKkeOHCpTpozmzJmjGTNm%0AqFKlSk77GGMSbCO+7UktT2m9WPv27XNrP3ed/vPPeLddsfhYGZXVr8mjiDFMOcbQGoxjyj2oMUzT%0AgHHveowGDRpozJgxatKkicLCwhzlFy9eVMWKFZ3q+fr66tatW/Lx8dGFCxcUEBCggICAOOsFBAQo%0ANDRUpUuXVlRUlIwxjtkPScmuF58qVaokayziErx9uwIfeyze7cUsPFZGtW/fPktfk0cRY5hyjKE1%0AGMeUs3oMEworaXqZ6oABA3TmzBlJd9dVlCxZUhUqVNDvv/+ua9eu6caNG9q/f7+efPJJp3o1atTQ%0A+vXrJUkbNmxQ7dq1461Xs2ZNrVu3TpIUHBys6tWrO7WV3HoAACB+D2wG4+DBg5o0aZLOnj0rT09P%0ArV+/Xl26dNFrr72mzJkzy9fXVxMmTJCPj4+GDBminj17ymazqV+/fvLz89ORI0f0ww8/aODAgRow%0AYICGDx+uZcuWqUCBAmrVqpW8vLzirNe8eXPt2LFDnTp1kre3tyZOnChJmjNnjqpWrapKlSolqR4A%0AAEiczbi7uOAh8P7772vYsGFES6WuAAAgAElEQVRp3Y14WT31FDx9esKnSFq1suxYGRVTqinHGKYc%0AY2gNxjHlUuMUSXztpZs7eV6+fFlNmjRJ624AAAA3pOkiz6Tw9/d3upwUAAA8vNLNDAYAAEg/CBgA%0AAMByBAwAAGA5AgYAALAcAQMAAFiOgAEAACxHwAAAAJYjYAAAAMsRMAAAgOUIGAAAwHIEDAAAYDkC%0ABgAAsBwBAwAAWC7dfJsqXJ349tsEtxdr1eoB9QQAAGfMYAAAAMu5HTCeeuopffbZZ7p+/Xpq9gcA%0AAGQAbgeMKlWq6M0331S+fPnUo0cPbdu2LTX7BQAA0jG3A8bMmTN17tw5ff3117LZbHruuedUqlQp%0ATZo0SefPn0/NPgIAgHQmSWswPDw81KRJE82bN08XL17UG2+8oQkTJigwMFAdOnTQkSNHUqufAAAg%0AHUnyIk9jjNasWaPOnTurb9++yp07t8aOHauAgABVr15dX3/9dWr0EwAApCNuX6Z6/PhxzZ07VwsW%0ALFBoaKhatmyp7777Tg0bNnTs07BhQ7322mtq06ZNqnQWAADEL7HbF6hw4QfTESUhYJQsWVIlS5bU%0AoEGD1KNHD+XJk8dln5YtW6pjx46WdhAAAKQ/bgeMH3/8UfXq1XMqi4mJkd3ufJbl5s2blnQMAACk%0AX24HjKCgIDVu3FivvvqqWrduLUmaNm2avv/+ey1ZsiTOGQ083LgTKAAgtbi9yHPQoEGSpIoVKzrK%0AWrVqpSxZsui1116zvmcAACDdcnsGY+PGjTp27JiyZ8/uKCtWrJgWLFigkiVLpkrnAABA+uT2DEZU%0AVFSc5bdv39bt27ct6xAAAEj/3A4YTZs2Vc+ePXX48GFFRETo+vXr2rt3r7p27apmzZqlZh8BAEA6%0A43bAmDZtms6fP6+goCD5+fkpe/bsql69uiIjIzVr1qzU7CMAAEhn3F6DERAQoO3bt+vAgQP6448/%0A5OHhoVKlSqls2bKp2T8AAJAOuR0wYlWoUEHly5d3PI6JiZEkl/thAACAR5fbqWDv3r2qVq2aMmfO%0ALC8vL5d/AAAAsdyewejVq5dy586tqVOnytfXNzX7BAAA0jm3A8axY8e0fft2Zc6cOTX7AwAAMgC3%0AT5EUL15cERERqdkXAACQQbg9gzFt2jQNGDBAo0ePVvHixV0WdbLI89HE95kAAOLidsDo1KmTrl69%0AqmXLlsW5PTo62rJOAQCA9M3tgDFp0qTU7AcAAMhA3A4Y3bt3T81+AACADCRJCycWL16sunXrqlix%0AYpKkyMhITZgwIVU6BgAA0i+3A8bkyZM1YMAAVa1aVefPn5ckhYWF6bPPPtO4ceNSrYMAACD9cTtg%0AzJo1S6tXr9bkyZNls9kkSQUKFNA333yj+fPnp1b/AABAOuR2wDh//rxq1KjhUh4UFKRz585Z2ikA%0AAJC+uR0wChcurCNHjriUb9myRXny5LG0UwAAIH1z+yqSzp07q2XLlho+fLhiYmK0atUq7d+/XzNm%0AzFD//v1Ts48AACCdcTtgjBo1Snfu3NGIESMUGRmpVq1aKW/evBo6dKiGDh2amn0EAADpjNsBw263%0A65133tHYsWMVGhqqzJkzy8/PLzX7BgAA0im3A8ZPP/2U4PY6deqkuDMAACBjcDtg1KtXTzabTcYY%0AR1ns5aoS30UCAEBqS+wLJh8mbgeMkJAQp8fR0dEKCQnRjBkzNHr0aMs7BgAA0i+3A0bx4sVdykqV%0AKqXy5curXbt22r17t6UdAwAgI0ls9qFYq1YPqCcPRpK+iyQu+fPn16FDh6zoCwAAyCDcnsH48ccf%0AXcoiIiL01VdfKV++fJZ2CgAApG9uB4yGDRu6LPKUJH9/f3322WeWdwwAAKRfbgeMkydPupRlzpxZ%0AefLkcbqaBAAAwO2AERgYmJr9AAAAGYjbAaNo0aJuz1ScOHEi2R0CAADpn9sBo1u3bvroo49Uo0YN%0AlS9fXjExMTp06JB+/vlnvfTSS8qUKVNq9hMAAKQjbgeMs2fP6rPPPlPbtm2dypcvX67vv/9e8+bN%0As7xzAAAgfXL7PhgrV65UqzhuAtKmTRt98803lnYKAACkb0m60db27dvjLPP19bWsQwAAIP1L0hqM%0A5s2bq3nz5ipatKgk6dSpU/r+++/Vp0+fVOsgAABIf9wOGB9++KGqVKmi5cuXa/369YqJiVGhQoU0%0AZcoU9ezZMzX7CAAA0hm3A4bNZlPXrl3VtWvX1OwPAADIAJK0BmPbtm3q3r276tevL+nuV7YvXbo0%0AVToGAADSL7cDxqJFi/TMM8/oxo0b2rlzpyTp3LlzGjBggGbNmpVqHQQAAOmP26dIJk6cqOXLl6tl%0Ay5bKnDmzJKlw4cJauXKlXn31VRZ6IllOfPttgtuLxXFpNACkBX5fJY3bMxgnT57Uv/71L0lyumV4%0ArVq1dPr0aet7BgAA0i23A0a+fPl05swZl/LffvtNWbNmtbRTAAAgfXM7YPzrX/9Sx44dtXHjRhlj%0A9Ntvv2n+/Plq3bq12rdvn5p9BAAA6YzbazAmTZqkXr16qWnTpoqJiVHFihXl4eGhl19+We+//35q%0A9hEAAKQzbgcMHx8fLVy4UB999JFCQkKUOXNmFStWTFmyZEnN/gFAolh8Bzx83A4YpUuX1tGjR5Uz%0AZ05Vq1YtNfsEAADSObfXYGTLlk07duxIzb4AAIAMwu0ZjGeffVadO3dW1apVVbx4cXl7ezttf+ed%0AdyzvHAAASJ/cDhjz58+XzWbT3r17tXfvXqdtNpuNgAEAABwSDRjDhw/XpEmTdPLkSUfZwoUL1a1b%0At1TtGAAASL8SXYPx8ccfu5RxW3AAAJCQRAOGMcatMgAAgFiJBox7v3ckoTIAAIBYbi/ytMKxY8fU%0At29f9ejRQ126dNH58+c1bNgwRUdHK0+ePPrggw/k7e2tVatWacGCBbLb7Wrfvr3atWvn1E5S6kVF%0ARWnEiBE6d+6cPDw8NGHCBBUuXNipveTWQ8aX2A2cJG7iBABxcfs+GCkVERGhd999V08//bSjbPr0%0A6ercubOWLFmiwMBArVixQhEREZo5c6bmz5+vRYsWacGCBbp69apTW0mpt3r1amXLlk1Lly5Vnz59%0ANGXKFJd+JaceAACIX6IzGJGRkS5XjMRVtnDhwgTb8fb21qeffqpPP/3UUbZ7926NHTtWklS/fn3N%0AnTtXRYsWVfny5eXn5ydJqly5svbv368GDRokq97OnTvV6v//hVmjRg2NHDnSqV8HDhxIVj0AQPrC%0ALeUfrEQDRq1atVy+pr127dpxfnV7ggfy9JSnp/Phbt686bhhV65cuRQaGqqwsDD5+/s79vH391do%0AaGiy691bbrfbZbPZFBkZ6aif3Hrx2bdvX5LGJTGn//wz2XWvJNKXa4m0nVh9K9qwog+JSclrklj/%0AJGv6+LCz+n1ttQfxPkqph30M04vU/HlO7d9XD+J3bmKyFS78wN6LiQaMzZs3P4BuxH9lSmJXrCS1%0AntXt3a9KlSpu7eeO4O3bFfjYY8muXyyRvpxIJCQmVt+KNqzoQ0L27duXotcksf5JKe/jwy6lY/gg%0ApPb7KKXSwximB6n985zav68exO/cxFyRtZ9TCYWVB7YGIy6+vr66deuWJOnChQsKCAhQQECAwsLC%0AHPtcvHhRAQEBya4XEBDgmAGJioqSMcZpFiK59QAAQPzSNGDUqFFD69evlyRt2LBBtWvXVoUKFfT7%0A77/r2rVrunHjhvbv368nn3wy2fVq1qypdevWSZKCg4NVvXp1p7aSWw8AAMTvgV2mevDgQU2aNEln%0Az56Vp6en1q9fr8mTJ2vEiBFatmyZChQooFatWsnLy0tDhgxRz549ZbPZ1K9fP/n5+enIkSP64Ycf%0ANHDgQA0YMEDDhw93q17z5s21Y8cOderUSd7e3po4caIkac6cOapataoqVaqUpHoAACBxDyxgBAUF%0AadGiRS7l8+bNcylr2rSpmjZt6lRWpkwZfffdd5LuntZwt17sPSzu16tXr2TVAwAAiUvTUyRJcfny%0AZTVp0iStuwEAANzwQO/kmRL+/v5Ol5MC6QXX3gN4FKWbGQwAAJB+EDAAAIDlCBgAAMByBAwAAGA5%0AAgYAALAcAQMAAFiOgAEAACyXbu6DAaSGxO5RAQBIHmYwAACA5ZjBQIZ2bft2nThzJq27AQCPHGYw%0AAACA5ZjBwEON7/EAECuxGUl+HzxcCBhAOkcIA/AwImAADzmudAGQHhEwACSIaemHAzNVSG8IGACA%0AVOfOTBwhKWMhYAAZHH/5AkgLXKYKAAAsxwwG0jUWQALAw4kZDAAAYDkCBgAAsBwBAwAAWI41GAAy%0AvLS+ksadL93jah5kNMxgAAAAyxEwAACA5QgYAADAcqzBAJDq0noNREql9/4DaYGAAQBIMW56h/tx%0AigQAAFiOgAEAACxHwAAAAJYjYAAAAMuxyBNAirC4D0BcCBgA0hyXgaY9XgNYjVMkAADAcsxgACnE%0AKQIAcEXAANIYAQUPQkrfZ7xPkVScIgEAAJYjYAAAAMsRMAAAgOVYg4FUxXnbhx+vEYDUwAwGAACw%0AHAEDAABYjlMkAPAQ4FQVMhoCBgBkAAQUPGw4RQIAACzHDAaARx5//QPWI2AAADIEguLDhVMkAADA%0AcgQMAABgOQIGAACwHAEDAABYjoABAAAsR8AAAACW4zJVAEghLo8EXDGDAQAALEfAAAAAliNgAAAA%0Ay7EGAwDwUGAtS8bCDAYAALAcAQMAAFiOgAEAACzHGowMjPOZAIC0wgwGAACwHAEDAABYjlMkiBen%0AWPCw4L0IpD/MYAAAAMsRMAAAgOUIGAAAwHIEDAAAYDkWeQIAIBYTW40ZDAAAYDkCBgAAsBwBAwAA%0AWI6AAQAALEfAAAAAliNgAAAAyxEwAACA5QgYAADAcgQMAABguTS9k+fu3bs1aNAglSxZUpJUqlQp%0Avfzyyxo2bJiio6OVJ08effDBB/L29naqN378eB04cEA2m00jR47UE088ofPnz8dZb9WqVVqwYIHs%0Adrvat2+vdu3aObWV3HoAACB+aT6DUa1aNS1atEiLFi3SW2+9penTp6tz585asmSJAgMDtWLFCqf9%0Af/75Z50+fVrLli3Te++9p/fee0+S4qwXERGhmTNnav78+Vq0aJEWLFigq1evOrWX3HoAACB+aR4w%0A7rd7924988wzkqT69etr586dTtt37typhg0bSpKKFy+u8PBwXb9+Pc56Bw4cUPny5eXn5ycfHx9V%0ArlxZ+/fvT/R47tQDAADxS/MvO/vjjz/Up08fhYeHq3///rp586bjlEiuXLkUGhrqtH9YWJjKlSvn%0AeOzv76/Q0NA464WFhcnf399l33slt1589u3bl4Rnn7jTf/5paXuPIsYw5RjDlGMMrfEwj+Pp6dNT%0AVP+KG58f11L4/LMVLmz551R80jRgFClSRP3791ezZs105swZdevWTdHR0Y7txphE24hrn/jqJdZe%0Acuvdq0qVKm7vm5jg7dsV+NhjlrX3KDr955+MYQoxhinHGFojo49jMTc+P06cOZOiY1yRtZ9TCYWV%0AND1FkjdvXjVv3lw2m02PPfaYcufOrfDwcN26dUuSdOHCBQUEBDjVCQgIUFhYmOPxxYsXlSdPHvn6%0A+rrUi2vf+9tLbj0AABC/NA0Yq1at0ueffy5JCg0N1aVLl/T8889r/fr1kqQNGzaodu3aTnVq1qzp%0A2H7o0CEFBAQoa9asqlGjhku9ChUq6Pfff9e1a9d048YN7d+/X08++aRTe8mtBwAA4pemp0gaNGig%0A//u//9OmTZsUFRWlMWPGqEyZMho+fLiWLVumAgUKqFWrVpKk119/XRMmTFDlypVVrlw5dezYUTab%0ATaNHj5YkDRgwwKWel5eXhgwZop49e8pms6lfv37y8/PTkSNH9MMPP2jgwIFJqgcAANyTpgEja9as%0AmjVrlkv5vHnzXMoKFy4sT8+73f2///s/l+0BAQFx1mvatKmaNm3qVFamTBmVKVMmyfUAAIB7HrrL%0AVONTsWJFR8AAAAAPt3Tzid2gQYO07gIAAKnmxLffpnUXLJVuZjAAAED6QcAAAACWI2AAAADLETAA%0AAIDlCBgAAMByBAwAAGA5AgYAALAcAQMAAFiOgAEAACxHwAAAAJYjYAAAAMsRMAAAgOUIGAAAwHIE%0ADAAAYDkCBgAAsBwBAwAAWI6AAQAALEfAAAAAliNgAAAAyxEwAACA5QgYAADAcgQMAABgOQIGAACw%0AHAEDAABYjoABAAAsR8AAAACWI2AAAADLETAAAIDlCBgAAMByBAwAAGA5AgYAALAcAQMAAFiOgAEA%0AACxHwAAAAJYjYAAAAMsRMAAAgOUIGAAAwHIEDAAAYDkCBgAAsBwBAwAAWI6AAQAALEfAAAAAliNg%0AAAAAyxEwAACA5QgYAADAcgQMAABgOQIGAACwHAEDAABYjoABAAAsR8AAAACWI2AAAADLETAAAIDl%0ACBgAAMByBAwAAGA5AgYAALAcAQMAAFiOgAEAACxHwAAAAJYjYAAAAMsRMAAAgOUIGAAAwHIEDAAA%0AYDkCBgAAsBwBAwAAWI6AAQAALEfAAAAAliNgAAAAyxEwAACA5QgYAADAcgQMAABgOQIGAACwHAED%0AAABYjoABAAAsR8AAAACWI2AAAADLETAAAIDlCBgAAMByBAwAAGA5AgYAALCcZ1p34EEYP368Dhw4%0AIJvNppEjR+qJJ55wbNuxY4emTp0qDw8P1alTR/369Uu0DgAASFiGDxg///yzTp8+rWXLlun48eMa%0AOXKkli1b5tg+btw4ff7558qbN6+6dOmiJk2a6PLlywnWAQAACcvwAWPnzp1q2LChJKl48eIKDw/X%0A9evXlTVrVp05c0bZs2dX/vz5JUl169bVzp07dfny5XjrAACAxGX4NRhhYWHKmTOn47G/v79CQ0Ml%0ASaGhofL393fZllAdAACQuAw/g3E/Y0yq1tm3b1+S249Ptpo1dcWy1h5N2QoXZgxTiDFMOcbQGoyj%0ANaz8nEpIhg8YAQEBCgsLczy+ePGi8uTJE+e2CxcuKCAgQF5eXvHWSUiVKlUs7DkAAOlXhj9FUrNm%0ATa1fv16SdOjQIQUEBDjWUhQqVEjXr1/XX3/9pTt37ig4OFg1a9ZMsA4AAEiczSTnnEE6M3nyZO3d%0Au1c2m02jR4/W4cOH5efnp0aNGmnPnj2aPHmyJKlx48bq2bNnnHVKly6dlk8BAIB05ZEIGAAA4MHK%0A8KdIAADAg0fAAAAAliNgpKHx48erQ4cO6tixo3777TenbTt27FDbtm3VoUMHzZw50606j6KExmPX%0Arl1q3769OnbsqDfeeEMxMTGJ1nkUuTMeU6ZMUdeuXZNU51GS0HicP39enTp1Utu2bfX222+7VedR%0AlNB4fPHFF+rQoYM6deqk9957T5IUFRWlIUOGqFOnTurSpYvOnDmTFt1+6Bw7dkwNGzbU4sWLXbY9%0A8M8VgzSxe/du06tXL2OMMX/88Ydp37690/ZmzZqZc+fOmejoaNOpUycTEhKSaJ1HTWLj0ahRI3P+%0A/HljjDEDBgwwmzdvZgzv4854hISEmA4dOpguXbq4XedRkth4DBw40GzYsMEYY8yYMWPM2bNnGcP7%0AJDQe//zzj6lfv76Jiooyxhjz4osvml9++cWsXLnSjBkzxhhjzNatW82gQYMefMcfMjdu3DBdunQx%0Ao0aNMosWLXLZ/qA/V5jBSCPx3cJcktMtzO12u+MW5gnVeRQlNh4rV65Uvnz5JN29G+uVK1cYw/u4%0AMx4TJ07U66+/nqQ6j5KExiMmJkb79u1TgwYNJEmjR49WgQIFGMP7JDQeXl5e8vLyUkREhO7cuaOb%0AN28qe/bs2rlzpxo1aiRJqlGjhvbv359m/X9YeHt769NPP1VAQIDLtrT4XCFgpBFuYZ5yiY1H7L1L%0ALl68qO3bt6tu3bqM4X0SG4+VK1eqWrVqKliwoNt1HjUJjcfly5eVJUsWTZgwQZ06ddKUKVMSrfMo%0ASmg8MmXKpH79+qlhw4aqX7++KlSooKJFiyosLMzxe9Jut8tmsykyMjJN+v+w8PT0lI+PT5zb0uJz%0AhYDxkDCpfAvzR0Fc43Hp0iX16dNHo0ePdvohSqjOo+ze8bh69apWrlypF1980e06cB4PY4wuXLig%0Abt26afHixTp8+LA2b96cYB04j8f169c1e/ZsrVu3Tps2bdKBAwd09OjRBOsg+awcxwx/q/CH1YO8%0AhXlGldAYSnd/Mb3yyit67bXXVKtWLbfqPGoSGo9du3bp8uXLeuGFFxQZGak///xT48ePZwzvk9B4%0A5MyZUwUKFNBjjz0mSXr66acVEhLCGN4nofE4fvy4Chcu7Pjr+8knn9TBgwcVEBCg0NBQlS5dWlFR%0AUTLGyNvbO036nx6kxecKMxhphFuYp1xi4zFx4kR1795dderUcbvOoyah8WjatKnWrl2r5cuXa8aM%0AGSpXrpxGjhzJGN4nofHw9PRU4cKFderUKcf2okWLMob3SWg8ChYsqOPHj+vWrVuSpIMHD6pIkSKq%0AWbOm1q1bJ0kKDg5W9erV06bz6URafK4wg5FGKleurHLlyqljx46O25GvXLnScQvzMWPGaMiQIZKk%0A5s2bq2jRoipatKhLnUdZQmNYq1Ytffvttzp9+rRWrFghSXruuefUoUMHxvAeib0P3a3zKEtsDEeO%0AHKkRI0bIGKNSpUqpQYMGstvtjOE9EhvDnj17qlu3bvLw8FClSpX05JNPKjo6Wjt27FCnTp3k7e2t%0AiRMnpvXTSHMHDx7UpEmTdPbsWXl6emr9+vVq0KCBChUqlCafK9wqHAAAWI5TJAAAwHIEDAAAYDkC%0ABgAAsBwBAwAAWI6AAQAALEfAAB5Rjz/+uMaOHWtpm6dOnZLNZtPGjRstbfdR0bhxY7300kuSpPnz%0A58tms+nOnTtp3CsgeQgYQDpXvXp1tWnTxqW8SZMmyp8/v8utf999913lzJlTBw8eTNI170WKFHF8%0A14GPj48yZ86skiVL6vXXX9fVq1dT/DySI/ZDOLZPPj4+ypUrl+rWreu4edDDbNu2bfrxxx8djzds%0A2KC5c+emYY8A6xAwgHSuRYsW2rhxo6KiohxlERER2rJli27cuKFffvnFaf+1a9eqadOm8vLySvKx%0ARowYoVu3bunWrVu6ceOGvv76a23cuFHdu3dP8fNIievXrzv6derUKTVv3lzPPvus9uzZk6b9SsyH%0AH37oFDCAjISAAaRzLVq00LVr17Rt2zZH2aZNm1SgQAE1atRIa9eudZRfunRJP//8s1q0aKEiRYpo%0A1KhRkqQxY8aoevXqWrZsmUqVKqUsWbKoVq1aCgkJife4drtdTzzxhEaOHKnVq1frxo0bLvtcv35d%0AvXv3VsGCBZU1a1aVK1dOX375pdM+ixcvVlBQkLJkyaKgoCCn7ZcuXVL37t1VuHBh+fr6qnLlyk7P%0AJy5+fn4aPny4ihcv7riLqyT9+9//Vvny5ZUlSxYVKlRIw4cPd5x+2Lx5s2w2mxYuXKiAgAC98847%0AkqS9e/eqbt26ypo1qx577DGNGjVK0dHRkqTo6Gi98847evzxx+Xr66tixYrpgw8+cBxv/vz5yps3%0Ar3788Uc98cQTypIliypVqqSff/5Z0t3bY69cuVITJ05Ujhw5JEn16tVTly5d4nxeyRkLIC0RMIB0%0Arnz58ipatKjWrFnjKFu7dq3q16+vunXrOn0IrVu3Tna7Xc2aNXNp59ixY9q0aZP27NmjP//8U+Hh%0A4XrjjTcSPX50dLTsdrs8PDxctr3xxhvatm2b9u/fr/DwcA0cOFBdu3Z1BJcNGzaoV69emjp1qsLD%0AwzVhwgR17dpVW7dulSS1bt1aly9f1t69e3XlyhW9/PLLatmypU6cOOFWv2JnaebOnau33npLn3zy%0Aif755x+tWbNGX375pcaPH+9U5z//+Y+OHj2qt956SxcuXFDjxo3VvHlzhYWF6YcfftC8efM0YcIE%0ASdLYsWO1YMECrVixQv/8848WLFigcePGaeHChY72rl69qjlz5mjjxo26ePGicufOrb59+0qStm/f%0ArsDAQI0YMcKtU0wpGQsgTRgA6d7AgQNNmTJlHI8DAwPNsmXLzJEjR4yHh4e5dOmSMcaYF154wTRo%0A0MCxz5tvvmmMMWb06NHGbreba9euOdoYOnSoKVmypFObsfsbY0xUVJTZv3+/KV26tOnatasxxpiT%0AJ08aSeaHH34wxhhz69Ytc/XqVUedGzduGElm6dKlxhhjWrVqZZ5//nmn5/Ltt9+aI0eOmF9//dVI%0AMv/973+dtleuXNmMGjXKGGPMvHnzjCQTFRXl2H7lyhXz7rvvmkyZMplDhw4ZY4ypWLGieeONN5za%0AmT59uilUqJAxxpjg4GAjyaxatcqxfdq0aSZ37twmOjraUbZjxw7z008/mejoaOPv729mz57t1Obg%0AwYNNrVq1nPoW2wdjjJk5c6bx9vY2MTExcY5p3bp1zQsvvODy3NwZC+Bhw5edARlAixYtNH36dJ08%0AeVI3b97UX3/9pUaNGilnzpwqXLiw1q9frw4dOmj9+vWO0yL3y5s3r/z8/ByPfX19FRER4bTPxIkT%0ANXnyZEl3T5E89thjatOmjd5888042zxz5oyGDh2qbdu26dq1a7LZbJLk+GbMkJAQNW3a1KlOy5Yt%0AJUnLli2TJD3xxBNO22NiYlSuXDmnsnu//dHPz08VKlTQpk2bVLZsWUnS0aNHdfDgQU2dOtWxnzFG%0AxhhFRkY6yooXL+74f0hIiAIDA2W3/2+i9+mnn5Z096uuL1++rP79+2vgwIFObebLl8+pbyVKlHD8%0A39fXV5GRkYqOjpanp/u/fo8ePSrJvbEAHhYEDCADqFOnjnLkyKF169bp5s2bql69unLmzCnp7tUk%0A69atU/HixRUWFqYWLVrE2ca9H6TxGTFihMaNG+dWn2JiYtSkSRMVKVJEe/bsUWBgoCIjI+Xj4+PY%0Ax8PDQzExMXHWz5w5s1YSdYgAAAL1SURBVCTp/PnzjucSn+vXryf4gZ05c2a99dZbev311xNsx9vb%0AO0l9W7ZsmVq3bp1gm+6Ma2KSMhbAw4I1GEAG4OXlpaZNm2rTpk368ccfnWYFmjZtqo0bN2rTpk0K%0ACgpS0aJFH0ifLl68qBMnTqhfv34qUqSIbDabdu/e7bRPqVKlHH+dx1q0aJF++uknlSpVSpJcroI5%0AefKky6W3iSlVqpRLOxcvXtT169cTrHPixAmnGY7Nmzfriy++ULZs2ZQ3b16XNs+ePavbt28nqW/u%0AsHIsgAeFgAFkEP+vfft1USWKowB+Hgiz7uDCgJtURDSoybZpUTAYBP8AbYLBIAgmw4LJKAj6D4jB%0A3WXXP2AXg0HEptXRYBINi0GLI98XHm8eij4M836E84l3uDPDTYd7z02lUuj3+xgMBkclzng8jvV6%0AjVardXH34k9wOp24u7vDYDCAYRgYjUao1WpwOBxYLBYAgHw+j8/PT7y/v2O/3+Pj4wO5XA4AEAwG%0AkUgkUCqVoOs6DocDut0uwuHw0Y2ZaxSLRTw/P+P19RX7/R7z+RzJZPK3OxrpdBrAjxs22+0Ws9kM%0A2WzWLFUWi0U0Gg30ej0cDgdMJhM8Pj6aR0jXUFUVuq5js9mYt1POsXItiP6af9oAISLLfH19ic1m%0Ak/v7e7NE+FM0GhUAMhwOzbHTkqfL5Tqaczp2Wkg857Tk+fb2Jl6vV25vbyUWi4mu61IqlURRFKlW%0AqyIi0ul0xO/3y83NjYRCIWm32+b7VquVZDIZ0TRNVFWVSCQiLy8v5vNzJc9L6vW6BAIBURRF3G63%0AFAoF2e12IvKr5DmdTo/mjMdjeXh4ELvdLm63W8rlsvktwzDk6elJPB6PKIoiPp9PKpWKWQo992+n%0AY81mU1RVFU3TZLlcXix5XrMWRP+bbyLcXyMiIiJr8YiEiIiILMeAQURERJZjwCAiIiLLMWAQERGR%0A5RgwiIiIyHIMGERERGQ5BgwiIiKyHAMGERERWY4Bg4iIiCz3HbuvrVK7ZP3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descr="C:\Users\HP\Downloads\download.png"/>
          <p:cNvPicPr>
            <a:picLocks noChangeAspect="1" noChangeArrowheads="1"/>
          </p:cNvPicPr>
          <p:nvPr/>
        </p:nvPicPr>
        <p:blipFill>
          <a:blip r:embed="rId2"/>
          <a:srcRect/>
          <a:stretch>
            <a:fillRect/>
          </a:stretch>
        </p:blipFill>
        <p:spPr bwMode="auto">
          <a:xfrm>
            <a:off x="677822" y="1351739"/>
            <a:ext cx="11072890" cy="578647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a:t>About the Institute</a:t>
            </a:r>
          </a:p>
          <a:p>
            <a:pPr>
              <a:lnSpc>
                <a:spcPct val="150000"/>
              </a:lnSpc>
            </a:pPr>
            <a:r>
              <a:rPr lang="en-US" dirty="0"/>
              <a:t>Objective </a:t>
            </a:r>
          </a:p>
          <a:p>
            <a:pPr>
              <a:lnSpc>
                <a:spcPct val="150000"/>
              </a:lnSpc>
            </a:pPr>
            <a:r>
              <a:rPr lang="en-IN" dirty="0"/>
              <a:t>Technology Used</a:t>
            </a:r>
            <a:endParaRPr lang="en-US" dirty="0"/>
          </a:p>
          <a:p>
            <a:pPr>
              <a:lnSpc>
                <a:spcPct val="150000"/>
              </a:lnSpc>
            </a:pPr>
            <a:r>
              <a:rPr lang="en-US" dirty="0"/>
              <a:t>Introduction to Machine Learning </a:t>
            </a:r>
          </a:p>
          <a:p>
            <a:pPr>
              <a:lnSpc>
                <a:spcPct val="150000"/>
              </a:lnSpc>
            </a:pPr>
            <a:r>
              <a:rPr lang="en-US" dirty="0"/>
              <a:t>Project</a:t>
            </a:r>
          </a:p>
          <a:p>
            <a:pPr>
              <a:buNone/>
            </a:pPr>
            <a:endParaRPr lang="en-IN" dirty="0"/>
          </a:p>
          <a:p>
            <a:endParaRPr lang="en-IN" dirty="0"/>
          </a:p>
          <a:p>
            <a:endParaRPr lang="en-IN" dirty="0"/>
          </a:p>
          <a:p>
            <a:endParaRPr lang="en-IN" dirty="0"/>
          </a:p>
          <a:p>
            <a:endParaRPr lang="en-US" dirty="0"/>
          </a:p>
        </p:txBody>
      </p:sp>
      <p:sp>
        <p:nvSpPr>
          <p:cNvPr id="2" name="Title 1"/>
          <p:cNvSpPr>
            <a:spLocks noGrp="1"/>
          </p:cNvSpPr>
          <p:nvPr>
            <p:ph type="title"/>
          </p:nvPr>
        </p:nvSpPr>
        <p:spPr>
          <a:xfrm>
            <a:off x="699183" y="472557"/>
            <a:ext cx="11507153" cy="787655"/>
          </a:xfrm>
        </p:spPr>
        <p:style>
          <a:lnRef idx="1">
            <a:schemeClr val="dk1"/>
          </a:lnRef>
          <a:fillRef idx="2">
            <a:schemeClr val="dk1"/>
          </a:fillRef>
          <a:effectRef idx="1">
            <a:schemeClr val="dk1"/>
          </a:effectRef>
          <a:fontRef idx="minor">
            <a:schemeClr val="dk1"/>
          </a:fontRef>
        </p:style>
        <p:txBody>
          <a:bodyPr>
            <a:normAutofit/>
          </a:bodyPr>
          <a:lstStyle/>
          <a:p>
            <a:r>
              <a:rPr lang="en-IN" dirty="0"/>
              <a:t>Content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5870" y="280169"/>
            <a:ext cx="5143536" cy="3218963"/>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buNone/>
            </a:pPr>
            <a:r>
              <a:rPr lang="en-US" sz="1600" dirty="0">
                <a:latin typeface="Times New Roman" pitchFamily="18" charset="0"/>
                <a:cs typeface="Times New Roman" pitchFamily="18" charset="0"/>
              </a:rPr>
              <a:t>def visualization (</a:t>
            </a:r>
            <a:r>
              <a:rPr lang="en-US" sz="1600" dirty="0" err="1">
                <a:latin typeface="Times New Roman" pitchFamily="18" charset="0"/>
                <a:cs typeface="Times New Roman" pitchFamily="18" charset="0"/>
              </a:rPr>
              <a:t>col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num_bin</a:t>
            </a:r>
            <a:r>
              <a:rPr lang="en-US" sz="1600" dirty="0">
                <a:latin typeface="Times New Roman" pitchFamily="18" charset="0"/>
                <a:cs typeface="Times New Roman" pitchFamily="18" charset="0"/>
              </a:rPr>
              <a:t>=10):</a:t>
            </a:r>
          </a:p>
          <a:p>
            <a:pPr>
              <a:buNone/>
            </a:pPr>
            <a:r>
              <a:rPr lang="en-US" sz="1600" dirty="0">
                <a:latin typeface="Times New Roman" pitchFamily="18" charset="0"/>
                <a:cs typeface="Times New Roman" pitchFamily="18" charset="0"/>
              </a:rPr>
              <a:t>    title = </a:t>
            </a:r>
            <a:r>
              <a:rPr lang="en-US" sz="1600" dirty="0" err="1">
                <a:latin typeface="Times New Roman" pitchFamily="18" charset="0"/>
                <a:cs typeface="Times New Roman" pitchFamily="18" charset="0"/>
              </a:rPr>
              <a:t>col</a:t>
            </a:r>
            <a:r>
              <a:rPr lang="en-US" sz="1600" dirty="0">
                <a:latin typeface="Times New Roman" pitchFamily="18" charset="0"/>
                <a:cs typeface="Times New Roman" pitchFamily="18" charset="0"/>
              </a:rPr>
              <a:t>[0].upper() + </a:t>
            </a:r>
            <a:r>
              <a:rPr lang="en-US" sz="1600" dirty="0" err="1">
                <a:latin typeface="Times New Roman" pitchFamily="18" charset="0"/>
                <a:cs typeface="Times New Roman" pitchFamily="18" charset="0"/>
              </a:rPr>
              <a:t>col</a:t>
            </a:r>
            <a:r>
              <a:rPr lang="en-US" sz="1600" dirty="0">
                <a:latin typeface="Times New Roman" pitchFamily="18" charset="0"/>
                <a:cs typeface="Times New Roman" pitchFamily="18" charset="0"/>
              </a:rPr>
              <a:t>[1:]</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f,axes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plt.subplots</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plt.xlabel</a:t>
            </a:r>
            <a:r>
              <a:rPr lang="en-US" sz="1600" dirty="0">
                <a:latin typeface="Times New Roman" pitchFamily="18" charset="0"/>
                <a:cs typeface="Times New Roman" pitchFamily="18" charset="0"/>
              </a:rPr>
              <a:t>(title)</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plt.ylabel</a:t>
            </a:r>
            <a:r>
              <a:rPr lang="en-US" sz="1600" dirty="0">
                <a:latin typeface="Times New Roman" pitchFamily="18" charset="0"/>
                <a:cs typeface="Times New Roman" pitchFamily="18" charset="0"/>
              </a:rPr>
              <a:t>('Log Count')</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axes.set_yscale</a:t>
            </a:r>
            <a:r>
              <a:rPr lang="en-US" sz="1600" dirty="0">
                <a:latin typeface="Times New Roman" pitchFamily="18" charset="0"/>
                <a:cs typeface="Times New Roman" pitchFamily="18" charset="0"/>
              </a:rPr>
              <a:t>('log')</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df_train.hist</a:t>
            </a:r>
            <a:r>
              <a:rPr lang="en-US" sz="1600" dirty="0">
                <a:latin typeface="Times New Roman" pitchFamily="18" charset="0"/>
                <a:cs typeface="Times New Roman" pitchFamily="18" charset="0"/>
              </a:rPr>
              <a:t>(column=</a:t>
            </a:r>
            <a:r>
              <a:rPr lang="en-US" sz="1600" dirty="0" err="1">
                <a:latin typeface="Times New Roman" pitchFamily="18" charset="0"/>
                <a:cs typeface="Times New Roman" pitchFamily="18" charset="0"/>
              </a:rPr>
              <a:t>col,ax</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axes,bins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num_bin</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plt.title</a:t>
            </a:r>
            <a:r>
              <a:rPr lang="en-US" sz="1600" dirty="0">
                <a:latin typeface="Times New Roman" pitchFamily="18" charset="0"/>
                <a:cs typeface="Times New Roman" pitchFamily="18" charset="0"/>
              </a:rPr>
              <a:t>('Histogram of ' + title)</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plt.show</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tmp</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df_train</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col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value_counts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sort_values</a:t>
            </a:r>
            <a:r>
              <a:rPr lang="en-US" sz="1600" dirty="0">
                <a:latin typeface="Times New Roman" pitchFamily="18" charset="0"/>
                <a:cs typeface="Times New Roman" pitchFamily="18" charset="0"/>
              </a:rPr>
              <a:t>(ascending=False)</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print('Min value of ' + title + ' is: ',min(</a:t>
            </a:r>
            <a:r>
              <a:rPr lang="en-US" sz="1600" dirty="0" err="1">
                <a:latin typeface="Times New Roman" pitchFamily="18" charset="0"/>
                <a:cs typeface="Times New Roman" pitchFamily="18" charset="0"/>
              </a:rPr>
              <a:t>tmp.index</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print('Max value of ' + title + ' is: ',max(</a:t>
            </a:r>
            <a:r>
              <a:rPr lang="en-US" sz="1600" dirty="0" err="1">
                <a:latin typeface="Times New Roman" pitchFamily="18" charset="0"/>
                <a:cs typeface="Times New Roman" pitchFamily="18" charset="0"/>
              </a:rPr>
              <a:t>tmp.index</a:t>
            </a:r>
            <a:r>
              <a:rPr lang="en-US" sz="1600"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r>
              <a:rPr lang="en-IN"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Visualizations</a:t>
            </a:r>
            <a:endParaRPr lang="en-US" dirty="0"/>
          </a:p>
        </p:txBody>
      </p:sp>
      <p:sp>
        <p:nvSpPr>
          <p:cNvPr id="4" name="Chevron 3"/>
          <p:cNvSpPr/>
          <p:nvPr/>
        </p:nvSpPr>
        <p:spPr>
          <a:xfrm>
            <a:off x="106318" y="708797"/>
            <a:ext cx="599335"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4097" name="Picture 1"/>
          <p:cNvPicPr>
            <a:picLocks noChangeAspect="1" noChangeArrowheads="1"/>
          </p:cNvPicPr>
          <p:nvPr/>
        </p:nvPicPr>
        <p:blipFill>
          <a:blip r:embed="rId2"/>
          <a:srcRect/>
          <a:stretch>
            <a:fillRect/>
          </a:stretch>
        </p:blipFill>
        <p:spPr bwMode="auto">
          <a:xfrm>
            <a:off x="177756" y="1566053"/>
            <a:ext cx="5357850" cy="3643338"/>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6107110" y="3709193"/>
            <a:ext cx="6072230" cy="371477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106318" y="280169"/>
            <a:ext cx="785818" cy="64294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1682" name="Picture 2"/>
          <p:cNvPicPr>
            <a:picLocks noChangeAspect="1" noChangeArrowheads="1"/>
          </p:cNvPicPr>
          <p:nvPr/>
        </p:nvPicPr>
        <p:blipFill>
          <a:blip r:embed="rId2"/>
          <a:srcRect/>
          <a:stretch>
            <a:fillRect/>
          </a:stretch>
        </p:blipFill>
        <p:spPr bwMode="auto">
          <a:xfrm>
            <a:off x="1035012" y="208732"/>
            <a:ext cx="5286412" cy="3214709"/>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srcRect/>
          <a:stretch>
            <a:fillRect/>
          </a:stretch>
        </p:blipFill>
        <p:spPr bwMode="auto">
          <a:xfrm>
            <a:off x="6535738" y="208731"/>
            <a:ext cx="6000792" cy="3143272"/>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a:srcRect/>
          <a:stretch>
            <a:fillRect/>
          </a:stretch>
        </p:blipFill>
        <p:spPr bwMode="auto">
          <a:xfrm>
            <a:off x="463508" y="3566317"/>
            <a:ext cx="5857916" cy="3857652"/>
          </a:xfrm>
          <a:prstGeom prst="rect">
            <a:avLst/>
          </a:prstGeom>
          <a:noFill/>
          <a:ln w="9525">
            <a:noFill/>
            <a:miter lim="800000"/>
            <a:headEnd/>
            <a:tailEnd/>
          </a:ln>
          <a:effectLst/>
        </p:spPr>
      </p:pic>
      <p:pic>
        <p:nvPicPr>
          <p:cNvPr id="71685" name="Picture 5"/>
          <p:cNvPicPr>
            <a:picLocks noChangeAspect="1" noChangeArrowheads="1"/>
          </p:cNvPicPr>
          <p:nvPr/>
        </p:nvPicPr>
        <p:blipFill>
          <a:blip r:embed="rId5"/>
          <a:srcRect/>
          <a:stretch>
            <a:fillRect/>
          </a:stretch>
        </p:blipFill>
        <p:spPr bwMode="auto">
          <a:xfrm>
            <a:off x="6750052" y="3566317"/>
            <a:ext cx="5643602" cy="367664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822" y="137293"/>
            <a:ext cx="11507153" cy="1260211"/>
          </a:xfrm>
        </p:spPr>
        <p:txBody>
          <a:bodyPr>
            <a:normAutofit/>
          </a:bodyPr>
          <a:lstStyle/>
          <a:p>
            <a:r>
              <a:rPr lang="en-IN"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Correlation</a:t>
            </a:r>
            <a:endParaRPr lang="en-US" sz="4800" dirty="0"/>
          </a:p>
        </p:txBody>
      </p:sp>
      <p:sp>
        <p:nvSpPr>
          <p:cNvPr id="4" name="Chevron 3"/>
          <p:cNvSpPr/>
          <p:nvPr/>
        </p:nvSpPr>
        <p:spPr>
          <a:xfrm>
            <a:off x="106318" y="565921"/>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2707" name="Picture 3"/>
          <p:cNvPicPr>
            <a:picLocks noChangeAspect="1" noChangeArrowheads="1"/>
          </p:cNvPicPr>
          <p:nvPr/>
        </p:nvPicPr>
        <p:blipFill>
          <a:blip r:embed="rId2"/>
          <a:srcRect/>
          <a:stretch>
            <a:fillRect/>
          </a:stretch>
        </p:blipFill>
        <p:spPr bwMode="auto">
          <a:xfrm>
            <a:off x="4249722" y="423045"/>
            <a:ext cx="8296284" cy="6572296"/>
          </a:xfrm>
          <a:prstGeom prst="rect">
            <a:avLst/>
          </a:prstGeom>
          <a:noFill/>
          <a:ln w="9525">
            <a:noFill/>
            <a:miter lim="800000"/>
            <a:headEnd/>
            <a:tailEnd/>
          </a:ln>
          <a:effectLst/>
        </p:spPr>
      </p:pic>
      <p:sp>
        <p:nvSpPr>
          <p:cNvPr id="7" name="TextBox 6"/>
          <p:cNvSpPr txBox="1"/>
          <p:nvPr/>
        </p:nvSpPr>
        <p:spPr>
          <a:xfrm>
            <a:off x="0" y="2137557"/>
            <a:ext cx="4606912" cy="954107"/>
          </a:xfrm>
          <a:prstGeom prst="rect">
            <a:avLst/>
          </a:prstGeom>
          <a:noFill/>
        </p:spPr>
        <p:txBody>
          <a:bodyPr wrap="square" rtlCol="0">
            <a:spAutoFit/>
          </a:bodyPr>
          <a:lstStyle/>
          <a:p>
            <a:r>
              <a:rPr lang="en-US" sz="1400" dirty="0" err="1">
                <a:latin typeface="Times New Roman" pitchFamily="18" charset="0"/>
                <a:cs typeface="Times New Roman" pitchFamily="18" charset="0"/>
              </a:rPr>
              <a:t>cols_to_drop</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Id','matchId','groupId','matchType</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cols_to_fit</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col</a:t>
            </a:r>
            <a:r>
              <a:rPr lang="en-US" sz="1400" dirty="0">
                <a:latin typeface="Times New Roman" pitchFamily="18" charset="0"/>
                <a:cs typeface="Times New Roman" pitchFamily="18" charset="0"/>
              </a:rPr>
              <a:t> for </a:t>
            </a:r>
            <a:r>
              <a:rPr lang="en-US" sz="1400" dirty="0" err="1">
                <a:latin typeface="Times New Roman" pitchFamily="18" charset="0"/>
                <a:cs typeface="Times New Roman" pitchFamily="18" charset="0"/>
              </a:rPr>
              <a:t>col</a:t>
            </a:r>
            <a:r>
              <a:rPr lang="en-US" sz="1400" dirty="0">
                <a:latin typeface="Times New Roman" pitchFamily="18" charset="0"/>
                <a:cs typeface="Times New Roman" pitchFamily="18" charset="0"/>
              </a:rPr>
              <a:t> in </a:t>
            </a:r>
            <a:r>
              <a:rPr lang="en-US" sz="1400" dirty="0" err="1">
                <a:latin typeface="Times New Roman" pitchFamily="18" charset="0"/>
                <a:cs typeface="Times New Roman" pitchFamily="18" charset="0"/>
              </a:rPr>
              <a:t>df_train.columns</a:t>
            </a:r>
            <a:r>
              <a:rPr lang="en-US" sz="1400" dirty="0">
                <a:latin typeface="Times New Roman" pitchFamily="18" charset="0"/>
                <a:cs typeface="Times New Roman" pitchFamily="18" charset="0"/>
              </a:rPr>
              <a:t> if </a:t>
            </a:r>
            <a:r>
              <a:rPr lang="en-US" sz="1400" dirty="0" err="1">
                <a:latin typeface="Times New Roman" pitchFamily="18" charset="0"/>
                <a:cs typeface="Times New Roman" pitchFamily="18" charset="0"/>
              </a:rPr>
              <a:t>col</a:t>
            </a:r>
            <a:r>
              <a:rPr lang="en-US" sz="1400" dirty="0">
                <a:latin typeface="Times New Roman" pitchFamily="18" charset="0"/>
                <a:cs typeface="Times New Roman" pitchFamily="18" charset="0"/>
              </a:rPr>
              <a:t> not in     	</a:t>
            </a:r>
            <a:r>
              <a:rPr lang="en-US" sz="1400" dirty="0" err="1">
                <a:latin typeface="Times New Roman" pitchFamily="18" charset="0"/>
                <a:cs typeface="Times New Roman" pitchFamily="18" charset="0"/>
              </a:rPr>
              <a:t>cols_to_drop</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corr</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df_train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cols_to_fit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corr</a:t>
            </a:r>
            <a:r>
              <a:rPr lang="en-US" sz="1400" dirty="0">
                <a:latin typeface="Times New Roman" pitchFamily="18" charset="0"/>
                <a:cs typeface="Times New Roman" pitchFamily="18" charset="0"/>
              </a:rPr>
              <a:t>()</a:t>
            </a:r>
          </a:p>
        </p:txBody>
      </p:sp>
      <p:sp>
        <p:nvSpPr>
          <p:cNvPr id="8" name="TextBox 7"/>
          <p:cNvSpPr txBox="1"/>
          <p:nvPr/>
        </p:nvSpPr>
        <p:spPr>
          <a:xfrm>
            <a:off x="0" y="3209127"/>
            <a:ext cx="4606912" cy="2554545"/>
          </a:xfrm>
          <a:prstGeom prst="rect">
            <a:avLst/>
          </a:prstGeom>
          <a:noFill/>
        </p:spPr>
        <p:txBody>
          <a:bodyPr wrap="square" rtlCol="0">
            <a:spAutoFit/>
          </a:bodyPr>
          <a:lstStyle/>
          <a:p>
            <a:r>
              <a:rPr lang="en-US" sz="1600" dirty="0" err="1">
                <a:latin typeface="Times New Roman" pitchFamily="18" charset="0"/>
                <a:cs typeface="Times New Roman" pitchFamily="18" charset="0"/>
              </a:rPr>
              <a:t>plt.figure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figsize</a:t>
            </a:r>
            <a:r>
              <a:rPr lang="en-US" sz="1600" dirty="0">
                <a:latin typeface="Times New Roman" pitchFamily="18" charset="0"/>
                <a:cs typeface="Times New Roman" pitchFamily="18" charset="0"/>
              </a:rPr>
              <a:t>=(9,7))</a:t>
            </a:r>
          </a:p>
          <a:p>
            <a:r>
              <a:rPr lang="en-US" sz="1600" dirty="0" err="1">
                <a:latin typeface="Times New Roman" pitchFamily="18" charset="0"/>
                <a:cs typeface="Times New Roman" pitchFamily="18" charset="0"/>
              </a:rPr>
              <a:t>sns.heatmap</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corr</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xticklabels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corr.columns</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values,</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yticklabels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corr.columns.values</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linecolor</a:t>
            </a:r>
            <a:r>
              <a:rPr lang="en-US" sz="1600" dirty="0">
                <a:latin typeface="Times New Roman" pitchFamily="18" charset="0"/>
                <a:cs typeface="Times New Roman" pitchFamily="18" charset="0"/>
              </a:rPr>
              <a:t>='white',</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linewidths</a:t>
            </a:r>
            <a:r>
              <a:rPr lang="en-US" sz="1600" dirty="0">
                <a:latin typeface="Times New Roman" pitchFamily="18" charset="0"/>
                <a:cs typeface="Times New Roman" pitchFamily="18" charset="0"/>
              </a:rPr>
              <a:t>=0.1,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cmap</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RdBu</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plt.show</a:t>
            </a:r>
            <a:r>
              <a:rPr lang="en-US" sz="1600" dirty="0">
                <a:latin typeface="Times New Roman" pitchFamily="18" charset="0"/>
                <a:cs typeface="Times New Roman"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66053"/>
            <a:ext cx="4929221" cy="5647856"/>
          </a:xfrm>
        </p:spPr>
        <p:txBody>
          <a:bodyPr/>
          <a:lstStyle/>
          <a:p>
            <a:r>
              <a:rPr lang="en-IN" b="1" dirty="0">
                <a:cs typeface="Times New Roman" pitchFamily="18" charset="0"/>
              </a:rPr>
              <a:t>Removing NAN Values </a:t>
            </a:r>
            <a:r>
              <a:rPr lang="en-IN" dirty="0">
                <a:cs typeface="Times New Roman" pitchFamily="18" charset="0"/>
              </a:rPr>
              <a:t>:</a:t>
            </a:r>
          </a:p>
          <a:p>
            <a:endParaRPr lang="en-IN" dirty="0">
              <a:cs typeface="Times New Roman" pitchFamily="18" charset="0"/>
            </a:endParaRPr>
          </a:p>
          <a:p>
            <a:r>
              <a:rPr lang="en-IN" b="1" dirty="0">
                <a:cs typeface="Times New Roman" pitchFamily="18" charset="0"/>
              </a:rPr>
              <a:t>Removing the Outliers </a:t>
            </a:r>
            <a:r>
              <a:rPr lang="en-IN" dirty="0"/>
              <a:t>:</a:t>
            </a:r>
            <a:endParaRPr lang="en-US" dirty="0"/>
          </a:p>
        </p:txBody>
      </p:sp>
      <p:sp>
        <p:nvSpPr>
          <p:cNvPr id="3" name="Title 2"/>
          <p:cNvSpPr>
            <a:spLocks noGrp="1"/>
          </p:cNvSpPr>
          <p:nvPr>
            <p:ph type="title"/>
          </p:nvPr>
        </p:nvSpPr>
        <p:spPr>
          <a:xfrm>
            <a:off x="677822" y="137293"/>
            <a:ext cx="11507153" cy="906061"/>
          </a:xfrm>
        </p:spPr>
        <p:txBody>
          <a:bodyPr>
            <a:normAutofit fontScale="90000"/>
          </a:bodyPr>
          <a:lstStyle/>
          <a:p>
            <a:r>
              <a:rPr lang="en-IN" sz="54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Preprocessing</a:t>
            </a:r>
            <a:endParaRPr lang="en-US" sz="5400" dirty="0"/>
          </a:p>
        </p:txBody>
      </p:sp>
      <p:sp>
        <p:nvSpPr>
          <p:cNvPr id="4" name="Chevron 3"/>
          <p:cNvSpPr/>
          <p:nvPr/>
        </p:nvSpPr>
        <p:spPr>
          <a:xfrm>
            <a:off x="106318" y="423045"/>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3730" name="Picture 2"/>
          <p:cNvPicPr>
            <a:picLocks noChangeAspect="1" noChangeArrowheads="1"/>
          </p:cNvPicPr>
          <p:nvPr/>
        </p:nvPicPr>
        <p:blipFill>
          <a:blip r:embed="rId2"/>
          <a:srcRect/>
          <a:stretch>
            <a:fillRect/>
          </a:stretch>
        </p:blipFill>
        <p:spPr bwMode="auto">
          <a:xfrm>
            <a:off x="6750052" y="423045"/>
            <a:ext cx="2681290" cy="276225"/>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9964762" y="208731"/>
            <a:ext cx="2333625" cy="1357322"/>
          </a:xfrm>
          <a:prstGeom prst="rect">
            <a:avLst/>
          </a:prstGeom>
          <a:noFill/>
          <a:ln w="9525">
            <a:noFill/>
            <a:miter lim="800000"/>
            <a:headEnd/>
            <a:tailEnd/>
          </a:ln>
          <a:effectLst/>
        </p:spPr>
      </p:pic>
      <p:pic>
        <p:nvPicPr>
          <p:cNvPr id="73732" name="Picture 4"/>
          <p:cNvPicPr>
            <a:picLocks noChangeAspect="1" noChangeArrowheads="1"/>
          </p:cNvPicPr>
          <p:nvPr/>
        </p:nvPicPr>
        <p:blipFill>
          <a:blip r:embed="rId4"/>
          <a:srcRect/>
          <a:stretch>
            <a:fillRect/>
          </a:stretch>
        </p:blipFill>
        <p:spPr bwMode="auto">
          <a:xfrm>
            <a:off x="6678614" y="1637491"/>
            <a:ext cx="2819400" cy="885825"/>
          </a:xfrm>
          <a:prstGeom prst="rect">
            <a:avLst/>
          </a:prstGeom>
          <a:noFill/>
          <a:ln w="9525">
            <a:noFill/>
            <a:miter lim="800000"/>
            <a:headEnd/>
            <a:tailEnd/>
          </a:ln>
          <a:effectLst/>
        </p:spPr>
      </p:pic>
      <p:pic>
        <p:nvPicPr>
          <p:cNvPr id="73733" name="Picture 5"/>
          <p:cNvPicPr>
            <a:picLocks noChangeAspect="1" noChangeArrowheads="1"/>
          </p:cNvPicPr>
          <p:nvPr/>
        </p:nvPicPr>
        <p:blipFill>
          <a:blip r:embed="rId5"/>
          <a:srcRect/>
          <a:stretch>
            <a:fillRect/>
          </a:stretch>
        </p:blipFill>
        <p:spPr bwMode="auto">
          <a:xfrm>
            <a:off x="9893324" y="1851805"/>
            <a:ext cx="2343150" cy="1362076"/>
          </a:xfrm>
          <a:prstGeom prst="rect">
            <a:avLst/>
          </a:prstGeom>
          <a:noFill/>
          <a:ln w="9525">
            <a:noFill/>
            <a:miter lim="800000"/>
            <a:headEnd/>
            <a:tailEnd/>
          </a:ln>
          <a:effectLst/>
        </p:spPr>
      </p:pic>
      <p:cxnSp>
        <p:nvCxnSpPr>
          <p:cNvPr id="10" name="Straight Arrow Connector 9"/>
          <p:cNvCxnSpPr/>
          <p:nvPr/>
        </p:nvCxnSpPr>
        <p:spPr>
          <a:xfrm flipV="1">
            <a:off x="9464696" y="637359"/>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21226" y="1851805"/>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607572" y="2423309"/>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3734" name="Picture 6"/>
          <p:cNvPicPr>
            <a:picLocks noChangeAspect="1" noChangeArrowheads="1"/>
          </p:cNvPicPr>
          <p:nvPr/>
        </p:nvPicPr>
        <p:blipFill>
          <a:blip r:embed="rId6"/>
          <a:srcRect/>
          <a:stretch>
            <a:fillRect/>
          </a:stretch>
        </p:blipFill>
        <p:spPr bwMode="auto">
          <a:xfrm>
            <a:off x="6392862" y="3637755"/>
            <a:ext cx="5357850" cy="3429024"/>
          </a:xfrm>
          <a:prstGeom prst="rect">
            <a:avLst/>
          </a:prstGeom>
          <a:noFill/>
          <a:ln w="9525">
            <a:noFill/>
            <a:miter lim="800000"/>
            <a:headEnd/>
            <a:tailEnd/>
          </a:ln>
          <a:effectLst/>
        </p:spPr>
      </p:pic>
      <p:pic>
        <p:nvPicPr>
          <p:cNvPr id="73735" name="Picture 7"/>
          <p:cNvPicPr>
            <a:picLocks noChangeAspect="1" noChangeArrowheads="1"/>
          </p:cNvPicPr>
          <p:nvPr/>
        </p:nvPicPr>
        <p:blipFill>
          <a:blip r:embed="rId7"/>
          <a:srcRect/>
          <a:stretch>
            <a:fillRect/>
          </a:stretch>
        </p:blipFill>
        <p:spPr bwMode="auto">
          <a:xfrm>
            <a:off x="320632" y="4495011"/>
            <a:ext cx="5762625" cy="2286016"/>
          </a:xfrm>
          <a:prstGeom prst="rect">
            <a:avLst/>
          </a:prstGeom>
          <a:noFill/>
          <a:ln w="9525">
            <a:noFill/>
            <a:miter lim="800000"/>
            <a:headEnd/>
            <a:tailEnd/>
          </a:ln>
          <a:effectLst/>
        </p:spPr>
      </p:pic>
      <p:cxnSp>
        <p:nvCxnSpPr>
          <p:cNvPr id="20" name="Straight Connector 19"/>
          <p:cNvCxnSpPr/>
          <p:nvPr/>
        </p:nvCxnSpPr>
        <p:spPr>
          <a:xfrm rot="10800000">
            <a:off x="6178548" y="3352003"/>
            <a:ext cx="6357982"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5714201" y="2887656"/>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58548" y="2423309"/>
            <a:ext cx="6120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3428979" y="3673474"/>
            <a:ext cx="135652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194" y="994549"/>
            <a:ext cx="6467954" cy="4990084"/>
          </a:xfrm>
        </p:spPr>
        <p:txBody>
          <a:bodyPr/>
          <a:lstStyle/>
          <a:p>
            <a:r>
              <a:rPr lang="en-IN" sz="2800" b="1" dirty="0">
                <a:cs typeface="Times New Roman" pitchFamily="18" charset="0"/>
              </a:rPr>
              <a:t>Converting categorical data to Numeric data </a:t>
            </a:r>
            <a:r>
              <a:rPr lang="en-IN" dirty="0"/>
              <a:t>:</a:t>
            </a:r>
            <a:endParaRPr lang="en-US" dirty="0"/>
          </a:p>
        </p:txBody>
      </p:sp>
      <p:sp>
        <p:nvSpPr>
          <p:cNvPr id="4" name="Chevron 3"/>
          <p:cNvSpPr/>
          <p:nvPr/>
        </p:nvSpPr>
        <p:spPr>
          <a:xfrm>
            <a:off x="106318" y="423045"/>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4754" name="Picture 2"/>
          <p:cNvPicPr>
            <a:picLocks noChangeAspect="1" noChangeArrowheads="1"/>
          </p:cNvPicPr>
          <p:nvPr/>
        </p:nvPicPr>
        <p:blipFill>
          <a:blip r:embed="rId3"/>
          <a:srcRect/>
          <a:stretch>
            <a:fillRect/>
          </a:stretch>
        </p:blipFill>
        <p:spPr bwMode="auto">
          <a:xfrm>
            <a:off x="677822" y="2137557"/>
            <a:ext cx="5114925" cy="1338264"/>
          </a:xfrm>
          <a:prstGeom prst="rect">
            <a:avLst/>
          </a:prstGeom>
          <a:noFill/>
          <a:ln w="9525">
            <a:noFill/>
            <a:miter lim="800000"/>
            <a:headEnd/>
            <a:tailEnd/>
          </a:ln>
          <a:effectLst/>
        </p:spPr>
      </p:pic>
      <p:cxnSp>
        <p:nvCxnSpPr>
          <p:cNvPr id="7" name="Straight Arrow Connector 6"/>
          <p:cNvCxnSpPr/>
          <p:nvPr/>
        </p:nvCxnSpPr>
        <p:spPr>
          <a:xfrm>
            <a:off x="6249986" y="135173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4755" name="Picture 3"/>
          <p:cNvPicPr>
            <a:picLocks noChangeAspect="1" noChangeArrowheads="1"/>
          </p:cNvPicPr>
          <p:nvPr/>
        </p:nvPicPr>
        <p:blipFill>
          <a:blip r:embed="rId4"/>
          <a:srcRect/>
          <a:stretch>
            <a:fillRect/>
          </a:stretch>
        </p:blipFill>
        <p:spPr bwMode="auto">
          <a:xfrm>
            <a:off x="8107374" y="280169"/>
            <a:ext cx="2071702" cy="3257550"/>
          </a:xfrm>
          <a:prstGeom prst="rect">
            <a:avLst/>
          </a:prstGeom>
          <a:noFill/>
          <a:ln w="9525">
            <a:noFill/>
            <a:miter lim="800000"/>
            <a:headEnd/>
            <a:tailEnd/>
          </a:ln>
          <a:effectLst/>
        </p:spPr>
      </p:pic>
      <p:cxnSp>
        <p:nvCxnSpPr>
          <p:cNvPr id="11" name="Straight Arrow Connector 10"/>
          <p:cNvCxnSpPr/>
          <p:nvPr/>
        </p:nvCxnSpPr>
        <p:spPr>
          <a:xfrm rot="5400000">
            <a:off x="2142301" y="374491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4756" name="Picture 4"/>
          <p:cNvPicPr>
            <a:picLocks noChangeAspect="1" noChangeArrowheads="1"/>
          </p:cNvPicPr>
          <p:nvPr/>
        </p:nvPicPr>
        <p:blipFill>
          <a:blip r:embed="rId5"/>
          <a:srcRect/>
          <a:stretch>
            <a:fillRect/>
          </a:stretch>
        </p:blipFill>
        <p:spPr bwMode="auto">
          <a:xfrm>
            <a:off x="320632" y="4137821"/>
            <a:ext cx="11925301" cy="228601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4946" y="1065987"/>
          <a:ext cx="11506201" cy="2760356"/>
        </p:xfrm>
        <a:graphic>
          <a:graphicData uri="http://schemas.openxmlformats.org/drawingml/2006/table">
            <a:tbl>
              <a:tblPr firstRow="1" bandRow="1">
                <a:tableStyleId>{5C22544A-7EE6-4342-B048-85BDC9FD1C3A}</a:tableStyleId>
              </a:tblPr>
              <a:tblGrid>
                <a:gridCol w="1643743">
                  <a:extLst>
                    <a:ext uri="{9D8B030D-6E8A-4147-A177-3AD203B41FA5}">
                      <a16:colId xmlns:a16="http://schemas.microsoft.com/office/drawing/2014/main" val="20000"/>
                    </a:ext>
                  </a:extLst>
                </a:gridCol>
                <a:gridCol w="1643743">
                  <a:extLst>
                    <a:ext uri="{9D8B030D-6E8A-4147-A177-3AD203B41FA5}">
                      <a16:colId xmlns:a16="http://schemas.microsoft.com/office/drawing/2014/main" val="20001"/>
                    </a:ext>
                  </a:extLst>
                </a:gridCol>
                <a:gridCol w="1643743">
                  <a:extLst>
                    <a:ext uri="{9D8B030D-6E8A-4147-A177-3AD203B41FA5}">
                      <a16:colId xmlns:a16="http://schemas.microsoft.com/office/drawing/2014/main" val="20002"/>
                    </a:ext>
                  </a:extLst>
                </a:gridCol>
                <a:gridCol w="1643743">
                  <a:extLst>
                    <a:ext uri="{9D8B030D-6E8A-4147-A177-3AD203B41FA5}">
                      <a16:colId xmlns:a16="http://schemas.microsoft.com/office/drawing/2014/main" val="20003"/>
                    </a:ext>
                  </a:extLst>
                </a:gridCol>
                <a:gridCol w="1643743">
                  <a:extLst>
                    <a:ext uri="{9D8B030D-6E8A-4147-A177-3AD203B41FA5}">
                      <a16:colId xmlns:a16="http://schemas.microsoft.com/office/drawing/2014/main" val="20004"/>
                    </a:ext>
                  </a:extLst>
                </a:gridCol>
                <a:gridCol w="1643743">
                  <a:extLst>
                    <a:ext uri="{9D8B030D-6E8A-4147-A177-3AD203B41FA5}">
                      <a16:colId xmlns:a16="http://schemas.microsoft.com/office/drawing/2014/main" val="20005"/>
                    </a:ext>
                  </a:extLst>
                </a:gridCol>
                <a:gridCol w="1643743">
                  <a:extLst>
                    <a:ext uri="{9D8B030D-6E8A-4147-A177-3AD203B41FA5}">
                      <a16:colId xmlns:a16="http://schemas.microsoft.com/office/drawing/2014/main" val="20006"/>
                    </a:ext>
                  </a:extLst>
                </a:gridCol>
              </a:tblGrid>
              <a:tr h="1143008">
                <a:tc>
                  <a:txBody>
                    <a:bodyPr/>
                    <a:lstStyle/>
                    <a:p>
                      <a:pPr algn="ctr"/>
                      <a:r>
                        <a:rPr lang="en-IN" sz="2400" dirty="0">
                          <a:solidFill>
                            <a:schemeClr val="tx1"/>
                          </a:solidFill>
                          <a:latin typeface="Times New Roman" pitchFamily="18" charset="0"/>
                          <a:cs typeface="Times New Roman" pitchFamily="18" charset="0"/>
                        </a:rPr>
                        <a:t>Model</a:t>
                      </a:r>
                    </a:p>
                    <a:p>
                      <a:pPr algn="ctr"/>
                      <a:r>
                        <a:rPr lang="en-IN" sz="2400" dirty="0">
                          <a:solidFill>
                            <a:schemeClr val="tx1"/>
                          </a:solidFill>
                          <a:latin typeface="Times New Roman" pitchFamily="18" charset="0"/>
                          <a:cs typeface="Times New Roman" pitchFamily="18" charset="0"/>
                        </a:rPr>
                        <a:t>Scores</a:t>
                      </a:r>
                      <a:endParaRPr lang="en-US" sz="2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b="1" dirty="0">
                          <a:latin typeface="Times New Roman" pitchFamily="18" charset="0"/>
                          <a:cs typeface="Times New Roman" pitchFamily="18" charset="0"/>
                        </a:rPr>
                        <a:t>Linear</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Ridge</a:t>
                      </a:r>
                      <a:endParaRPr kumimoji="0" lang="en-US"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Lasso</a:t>
                      </a:r>
                      <a:endParaRPr kumimoji="0" lang="en-US"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Elastic Net</a:t>
                      </a:r>
                      <a:endParaRPr kumimoji="0" lang="en-US"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IN" sz="2400" dirty="0">
                          <a:latin typeface="Times New Roman" pitchFamily="18" charset="0"/>
                          <a:cs typeface="Times New Roman" pitchFamily="18" charset="0"/>
                        </a:rPr>
                        <a:t>AdaBoost</a:t>
                      </a:r>
                    </a:p>
                    <a:p>
                      <a:r>
                        <a:rPr lang="en-IN" sz="2400" dirty="0">
                          <a:latin typeface="Times New Roman" pitchFamily="18" charset="0"/>
                          <a:cs typeface="Times New Roman" pitchFamily="18" charset="0"/>
                        </a:rPr>
                        <a:t>(lr=)</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IN" sz="2400" dirty="0">
                          <a:latin typeface="Times New Roman" pitchFamily="18" charset="0"/>
                          <a:cs typeface="Times New Roman" pitchFamily="18" charset="0"/>
                        </a:rPr>
                        <a:t>Gradient Boosting</a:t>
                      </a:r>
                    </a:p>
                    <a:p>
                      <a:r>
                        <a:rPr lang="en-IN" sz="2400" dirty="0">
                          <a:latin typeface="Times New Roman" pitchFamily="18" charset="0"/>
                          <a:cs typeface="Times New Roman" pitchFamily="18" charset="0"/>
                        </a:rPr>
                        <a:t>(lr=)</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0000"/>
                  </a:ext>
                </a:extLst>
              </a:tr>
              <a:tr h="853301">
                <a:tc>
                  <a:txBody>
                    <a:bodyPr/>
                    <a:lstStyle/>
                    <a:p>
                      <a:pPr algn="ctr"/>
                      <a:r>
                        <a:rPr lang="en-IN" sz="2400" b="1" dirty="0">
                          <a:latin typeface="Times New Roman" pitchFamily="18" charset="0"/>
                          <a:cs typeface="Times New Roman" pitchFamily="18" charset="0"/>
                        </a:rPr>
                        <a:t>MAE</a:t>
                      </a:r>
                      <a:endParaRPr lang="en-US" sz="24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dirty="0"/>
                        <a:t>0.08977</a:t>
                      </a:r>
                      <a:endParaRPr lang="en-US"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0.08977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0.12083</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0.11297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0.09976</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0.06176</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18335">
                <a:tc>
                  <a:txBody>
                    <a:bodyPr/>
                    <a:lstStyle/>
                    <a:p>
                      <a:pPr algn="ctr"/>
                      <a:r>
                        <a:rPr lang="en-IN" sz="2400" b="1" dirty="0">
                          <a:latin typeface="Times New Roman" pitchFamily="18" charset="0"/>
                          <a:cs typeface="Times New Roman" pitchFamily="18" charset="0"/>
                        </a:rPr>
                        <a:t>R2</a:t>
                      </a:r>
                      <a:endParaRPr lang="en-US" sz="24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IN" dirty="0">
                          <a:solidFill>
                            <a:schemeClr val="tx1"/>
                          </a:solidFill>
                        </a:rPr>
                        <a:t>84.04%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84.04%</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74.53%</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77.17%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81.58%</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92.21%</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749260" y="208731"/>
            <a:ext cx="11507153" cy="906061"/>
          </a:xfrm>
        </p:spPr>
        <p:txBody>
          <a:bodyPr>
            <a:noAutofit/>
          </a:bodyPr>
          <a:lstStyle/>
          <a:p>
            <a:r>
              <a:rPr lang="en-IN"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Model Selection</a:t>
            </a:r>
            <a:endParaRPr lang="en-US" sz="5400" dirty="0"/>
          </a:p>
        </p:txBody>
      </p:sp>
      <p:sp>
        <p:nvSpPr>
          <p:cNvPr id="4" name="Chevron 3"/>
          <p:cNvSpPr/>
          <p:nvPr/>
        </p:nvSpPr>
        <p:spPr>
          <a:xfrm>
            <a:off x="106318" y="423045"/>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graphicFrame>
        <p:nvGraphicFramePr>
          <p:cNvPr id="6" name="Content Placeholder 4"/>
          <p:cNvGraphicFramePr>
            <a:graphicFrameLocks/>
          </p:cNvGraphicFramePr>
          <p:nvPr/>
        </p:nvGraphicFramePr>
        <p:xfrm>
          <a:off x="1035012" y="4066383"/>
          <a:ext cx="10501385" cy="2760356"/>
        </p:xfrm>
        <a:graphic>
          <a:graphicData uri="http://schemas.openxmlformats.org/drawingml/2006/table">
            <a:tbl>
              <a:tblPr firstRow="1" bandRow="1">
                <a:tableStyleId>{5C22544A-7EE6-4342-B048-85BDC9FD1C3A}</a:tableStyleId>
              </a:tblPr>
              <a:tblGrid>
                <a:gridCol w="2157412">
                  <a:extLst>
                    <a:ext uri="{9D8B030D-6E8A-4147-A177-3AD203B41FA5}">
                      <a16:colId xmlns:a16="http://schemas.microsoft.com/office/drawing/2014/main" val="20000"/>
                    </a:ext>
                  </a:extLst>
                </a:gridCol>
                <a:gridCol w="2157412">
                  <a:extLst>
                    <a:ext uri="{9D8B030D-6E8A-4147-A177-3AD203B41FA5}">
                      <a16:colId xmlns:a16="http://schemas.microsoft.com/office/drawing/2014/main" val="20001"/>
                    </a:ext>
                  </a:extLst>
                </a:gridCol>
                <a:gridCol w="2186034">
                  <a:extLst>
                    <a:ext uri="{9D8B030D-6E8A-4147-A177-3AD203B41FA5}">
                      <a16:colId xmlns:a16="http://schemas.microsoft.com/office/drawing/2014/main" val="20002"/>
                    </a:ext>
                  </a:extLst>
                </a:gridCol>
                <a:gridCol w="4000527">
                  <a:extLst>
                    <a:ext uri="{9D8B030D-6E8A-4147-A177-3AD203B41FA5}">
                      <a16:colId xmlns:a16="http://schemas.microsoft.com/office/drawing/2014/main" val="20003"/>
                    </a:ext>
                  </a:extLst>
                </a:gridCol>
              </a:tblGrid>
              <a:tr h="1143008">
                <a:tc>
                  <a:txBody>
                    <a:bodyPr/>
                    <a:lstStyle/>
                    <a:p>
                      <a:pPr algn="ctr"/>
                      <a:r>
                        <a:rPr lang="en-IN" sz="2400" dirty="0">
                          <a:solidFill>
                            <a:schemeClr val="tx1"/>
                          </a:solidFill>
                          <a:latin typeface="Times New Roman" pitchFamily="18" charset="0"/>
                          <a:cs typeface="Times New Roman" pitchFamily="18" charset="0"/>
                        </a:rPr>
                        <a:t>Model</a:t>
                      </a:r>
                    </a:p>
                    <a:p>
                      <a:pPr algn="ctr"/>
                      <a:r>
                        <a:rPr lang="en-IN" sz="2400" dirty="0">
                          <a:solidFill>
                            <a:schemeClr val="tx1"/>
                          </a:solidFill>
                          <a:latin typeface="Times New Roman" pitchFamily="18" charset="0"/>
                          <a:cs typeface="Times New Roman" pitchFamily="18" charset="0"/>
                        </a:rPr>
                        <a:t>Scores</a:t>
                      </a:r>
                      <a:endParaRPr lang="en-US" sz="2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a:latin typeface="Times New Roman" pitchFamily="18" charset="0"/>
                          <a:cs typeface="Times New Roman" pitchFamily="18" charset="0"/>
                        </a:rPr>
                        <a:t>Random</a:t>
                      </a:r>
                      <a:r>
                        <a:rPr lang="en-IN" sz="2400" baseline="0" dirty="0">
                          <a:latin typeface="Times New Roman" pitchFamily="18" charset="0"/>
                          <a:cs typeface="Times New Roman" pitchFamily="18" charset="0"/>
                        </a:rPr>
                        <a:t> </a:t>
                      </a:r>
                    </a:p>
                    <a:p>
                      <a:pPr algn="ctr"/>
                      <a:r>
                        <a:rPr lang="en-IN" sz="2400" baseline="0" dirty="0">
                          <a:latin typeface="Times New Roman" pitchFamily="18" charset="0"/>
                          <a:cs typeface="Times New Roman" pitchFamily="18" charset="0"/>
                        </a:rPr>
                        <a:t>Forest</a:t>
                      </a:r>
                    </a:p>
                    <a:p>
                      <a:pPr algn="ctr"/>
                      <a:r>
                        <a:rPr lang="en-IN" sz="2400" baseline="0" dirty="0">
                          <a:latin typeface="Times New Roman" pitchFamily="18" charset="0"/>
                          <a:cs typeface="Times New Roman" pitchFamily="18" charset="0"/>
                        </a:rPr>
                        <a:t>(n_est=)</a:t>
                      </a:r>
                      <a:endParaRPr lang="en-US" sz="24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IN" sz="2400" dirty="0">
                          <a:latin typeface="Times New Roman" pitchFamily="18" charset="0"/>
                          <a:cs typeface="Times New Roman" pitchFamily="18" charset="0"/>
                        </a:rPr>
                        <a:t>Decision</a:t>
                      </a:r>
                    </a:p>
                    <a:p>
                      <a:pPr algn="ctr"/>
                      <a:r>
                        <a:rPr lang="en-IN" sz="2400" dirty="0">
                          <a:latin typeface="Times New Roman" pitchFamily="18" charset="0"/>
                          <a:cs typeface="Times New Roman" pitchFamily="18" charset="0"/>
                        </a:rPr>
                        <a:t>Tree</a:t>
                      </a:r>
                      <a:endParaRPr lang="en-US" sz="24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IN" sz="2400" dirty="0"/>
                        <a:t>LGBM</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0000"/>
                  </a:ext>
                </a:extLst>
              </a:tr>
              <a:tr h="8533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MAE</a:t>
                      </a: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dirty="0"/>
                        <a:t>0.06063</a:t>
                      </a:r>
                      <a:endParaRPr lang="en-US" dirty="0">
                        <a:solidFill>
                          <a:schemeClr val="bg1">
                            <a:lumMod val="95000"/>
                          </a:schemeClr>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0.08118</a:t>
                      </a:r>
                      <a:endParaRPr lang="en-US" dirty="0">
                        <a:solidFill>
                          <a:schemeClr val="bg1">
                            <a:lumMod val="95000"/>
                          </a:schemeClr>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0.05455</a:t>
                      </a:r>
                      <a:endParaRPr lang="en-US" dirty="0">
                        <a:solidFill>
                          <a:schemeClr val="bg1">
                            <a:lumMod val="95000"/>
                          </a:schemeClr>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1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R2</a:t>
                      </a: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dirty="0"/>
                        <a:t>92.26%</a:t>
                      </a:r>
                      <a:endParaRPr lang="en-US" dirty="0">
                        <a:solidFill>
                          <a:schemeClr val="bg1">
                            <a:lumMod val="95000"/>
                          </a:schemeClr>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85.64%</a:t>
                      </a:r>
                      <a:endParaRPr lang="en-US" dirty="0">
                        <a:solidFill>
                          <a:schemeClr val="bg1">
                            <a:lumMod val="95000"/>
                          </a:schemeClr>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93.75%</a:t>
                      </a:r>
                      <a:endParaRPr lang="en-US" dirty="0">
                        <a:solidFill>
                          <a:schemeClr val="bg1">
                            <a:lumMod val="95000"/>
                          </a:schemeClr>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Applied different algorithms on the dataset </a:t>
            </a:r>
          </a:p>
          <a:p>
            <a:r>
              <a:rPr lang="en-IN" dirty="0">
                <a:latin typeface="Times New Roman" pitchFamily="18" charset="0"/>
                <a:cs typeface="Times New Roman" pitchFamily="18" charset="0"/>
              </a:rPr>
              <a:t>LGBM gave the best results with MAE </a:t>
            </a:r>
            <a:r>
              <a:rPr lang="en-US" sz="2800" b="1" dirty="0"/>
              <a:t>0.05455</a:t>
            </a:r>
            <a:endParaRPr lang="en-US" b="1" dirty="0">
              <a:solidFill>
                <a:schemeClr val="bg1">
                  <a:lumMod val="95000"/>
                </a:schemeClr>
              </a:solidFill>
            </a:endParaRPr>
          </a:p>
          <a:p>
            <a:pPr>
              <a:buNone/>
            </a:pPr>
            <a:r>
              <a:rPr lang="en-IN" dirty="0"/>
              <a:t>   </a:t>
            </a:r>
            <a:r>
              <a:rPr lang="en-IN" dirty="0">
                <a:latin typeface="Times New Roman" pitchFamily="18" charset="0"/>
                <a:cs typeface="Times New Roman" pitchFamily="18" charset="0"/>
              </a:rPr>
              <a:t>and R squared </a:t>
            </a:r>
            <a:r>
              <a:rPr lang="en-US" sz="2800" b="1" dirty="0"/>
              <a:t>93.75%</a:t>
            </a:r>
            <a:endParaRPr lang="en-US" b="1" dirty="0">
              <a:solidFill>
                <a:schemeClr val="bg1">
                  <a:lumMod val="95000"/>
                </a:schemeClr>
              </a:solidFill>
            </a:endParaRPr>
          </a:p>
          <a:p>
            <a:pPr>
              <a:buNone/>
            </a:pPr>
            <a:endParaRPr lang="en-US" dirty="0"/>
          </a:p>
        </p:txBody>
      </p:sp>
      <p:sp>
        <p:nvSpPr>
          <p:cNvPr id="3" name="Title 2"/>
          <p:cNvSpPr>
            <a:spLocks noGrp="1"/>
          </p:cNvSpPr>
          <p:nvPr>
            <p:ph type="title"/>
          </p:nvPr>
        </p:nvSpPr>
        <p:spPr>
          <a:xfrm>
            <a:off x="820698" y="280169"/>
            <a:ext cx="11507153" cy="1260211"/>
          </a:xfrm>
        </p:spPr>
        <p:txBody>
          <a:bodyPr>
            <a:normAutofit/>
          </a:bodyPr>
          <a:lstStyle/>
          <a:p>
            <a:r>
              <a:rPr lang="en-IN"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Conclusion</a:t>
            </a:r>
            <a:endParaRPr lang="en-US" sz="5400" dirty="0"/>
          </a:p>
        </p:txBody>
      </p:sp>
      <p:sp>
        <p:nvSpPr>
          <p:cNvPr id="4" name="Chevron 3"/>
          <p:cNvSpPr/>
          <p:nvPr/>
        </p:nvSpPr>
        <p:spPr>
          <a:xfrm>
            <a:off x="177756" y="637359"/>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
        <p:nvSpPr>
          <p:cNvPr id="5" name="TextBox 4"/>
          <p:cNvSpPr txBox="1"/>
          <p:nvPr/>
        </p:nvSpPr>
        <p:spPr>
          <a:xfrm>
            <a:off x="534946" y="3494879"/>
            <a:ext cx="10787138" cy="2369880"/>
          </a:xfrm>
          <a:prstGeom prst="rect">
            <a:avLst/>
          </a:prstGeom>
          <a:noFill/>
        </p:spPr>
        <p:txBody>
          <a:bodyPr wrap="square" rtlCol="0">
            <a:spAutoFit/>
          </a:bodyPr>
          <a:lstStyle/>
          <a:p>
            <a:r>
              <a:rPr lang="en-IN" b="1" u="sng" dirty="0"/>
              <a:t>Future Scope</a:t>
            </a:r>
            <a:r>
              <a:rPr lang="en-IN" dirty="0"/>
              <a:t>:</a:t>
            </a:r>
          </a:p>
          <a:p>
            <a:pPr algn="just"/>
            <a:r>
              <a:rPr lang="en-US" sz="1800" dirty="0">
                <a:latin typeface="Times New Roman" pitchFamily="18" charset="0"/>
                <a:cs typeface="Times New Roman" pitchFamily="18" charset="0"/>
              </a:rPr>
              <a:t>For future work, we will train the AI to play PUBG and win. With the results we have arrived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at, we will train the bots to maximize the exponentially decayed sum of future rewards with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data produced entirely from self-play, that is, the bots are playing against themselves to learn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to play by the strategies that maximize their chances of winning. By building AIs that succeed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in complex and dynamic games like PUBG, We could use them in the army to fight against our enemies and help to protect our soldiers’ lives.</a:t>
            </a: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075" y="1260194"/>
            <a:ext cx="10088807" cy="7731402"/>
          </a:xfrm>
          <a:prstGeom prst="rect">
            <a:avLst/>
          </a:prstGeom>
          <a:noFill/>
        </p:spPr>
        <p:txBody>
          <a:bodyPr wrap="square" lIns="97590" tIns="48795" rIns="97590" bIns="48795" anchor="ctr">
            <a:spAutoFit/>
          </a:bodyPr>
          <a:lstStyle/>
          <a:p>
            <a:pPr algn="ctr"/>
            <a:endParaRPr lang="en-US" sz="103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r>
              <a:rPr lang="en-US" sz="103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 You</a:t>
            </a:r>
          </a:p>
          <a:p>
            <a:pPr algn="ctr"/>
            <a:endParaRPr lang="en-IN"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latin typeface="Times New Roman" pitchFamily="18" charset="0"/>
                <a:cs typeface="Times New Roman" pitchFamily="18" charset="0"/>
              </a:rPr>
              <a:t>Foxmula is Online Learning Website owned by Inversion Consultancy Llp</a:t>
            </a:r>
          </a:p>
          <a:p>
            <a:pPr algn="just"/>
            <a:r>
              <a:rPr lang="en-IN" dirty="0">
                <a:latin typeface="Times New Roman" pitchFamily="18" charset="0"/>
                <a:cs typeface="Times New Roman" pitchFamily="18" charset="0"/>
              </a:rPr>
              <a:t>Goal is to teach their students in a better way so that they don’t face difficulties. Their main characteristics are :</a:t>
            </a:r>
            <a:r>
              <a:rPr lang="en-US" dirty="0">
                <a:latin typeface="Times New Roman" pitchFamily="18" charset="0"/>
                <a:cs typeface="Times New Roman" pitchFamily="18" charset="0"/>
              </a:rPr>
              <a:t> Graduate Online, Problem Solving, Out of the box thinking, Collaborative viewpoints etc.</a:t>
            </a:r>
          </a:p>
          <a:p>
            <a:pPr algn="just"/>
            <a:r>
              <a:rPr lang="en-IN" dirty="0">
                <a:latin typeface="Times New Roman" pitchFamily="18" charset="0"/>
                <a:cs typeface="Times New Roman" pitchFamily="18" charset="0"/>
              </a:rPr>
              <a:t>Website :- </a:t>
            </a:r>
            <a:r>
              <a:rPr lang="en-US" dirty="0">
                <a:latin typeface="Times New Roman" pitchFamily="18" charset="0"/>
                <a:cs typeface="Times New Roman" pitchFamily="18" charset="0"/>
                <a:hlinkClick r:id="rId2"/>
              </a:rPr>
              <a:t>https://foxmula.com</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Address :- Inversion Consultancy, RMZ Galleria, Ambedkar Colony, Yelahanka, Bengaluru, Karnataka 560064</a:t>
            </a:r>
            <a:r>
              <a:rPr lang="en-IN" dirty="0">
                <a:latin typeface="Times New Roman" pitchFamily="18" charset="0"/>
                <a:cs typeface="Times New Roman" pitchFamily="18" charset="0"/>
              </a:rPr>
              <a:t> </a:t>
            </a:r>
          </a:p>
        </p:txBody>
      </p:sp>
      <p:sp>
        <p:nvSpPr>
          <p:cNvPr id="3" name="Title 2"/>
          <p:cNvSpPr>
            <a:spLocks noGrp="1"/>
          </p:cNvSpPr>
          <p:nvPr>
            <p:ph type="title"/>
          </p:nvPr>
        </p:nvSpPr>
        <p:spPr/>
        <p:txBody>
          <a:bodyPr>
            <a:normAutofit/>
          </a:bodyPr>
          <a:lstStyle/>
          <a:p>
            <a:pPr algn="ctr"/>
            <a:r>
              <a:rPr lang="en-IN" dirty="0">
                <a:solidFill>
                  <a:srgbClr val="FF0000"/>
                </a:solidFill>
              </a:rPr>
              <a:t>About the Institute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194" y="1494615"/>
            <a:ext cx="12215898" cy="5929354"/>
          </a:xfrm>
        </p:spPr>
        <p:txBody>
          <a:bodyPr>
            <a:normAutofit/>
          </a:bodyPr>
          <a:lstStyle/>
          <a:p>
            <a:pPr>
              <a:buNone/>
            </a:pPr>
            <a:r>
              <a:rPr lang="en-IN" sz="2400" b="1" u="sng" dirty="0">
                <a:latin typeface="Times New Roman" pitchFamily="18" charset="0"/>
                <a:cs typeface="Times New Roman" pitchFamily="18" charset="0"/>
              </a:rPr>
              <a:t>PROBLEM STATEMENT</a:t>
            </a:r>
            <a:r>
              <a:rPr lang="en-IN" sz="2400" b="1" dirty="0">
                <a:latin typeface="Times New Roman" pitchFamily="18" charset="0"/>
                <a:cs typeface="Times New Roman" pitchFamily="18" charset="0"/>
              </a:rPr>
              <a:t>: </a:t>
            </a:r>
            <a:r>
              <a:rPr lang="en-US" sz="2000" dirty="0">
                <a:latin typeface="Times New Roman" pitchFamily="18" charset="0"/>
                <a:cs typeface="Times New Roman" pitchFamily="18" charset="0"/>
              </a:rPr>
              <a:t>There are mainly two types of machine learning problems:-</a:t>
            </a:r>
          </a:p>
          <a:p>
            <a:r>
              <a:rPr lang="en-US" sz="2000" b="1" dirty="0">
                <a:latin typeface="Times New Roman" pitchFamily="18" charset="0"/>
                <a:cs typeface="Times New Roman" pitchFamily="18" charset="0"/>
              </a:rPr>
              <a:t>Classification</a:t>
            </a:r>
            <a:r>
              <a:rPr lang="en-US" sz="2000" dirty="0">
                <a:latin typeface="Times New Roman" pitchFamily="18" charset="0"/>
                <a:cs typeface="Times New Roman" pitchFamily="18" charset="0"/>
              </a:rPr>
              <a:t> — the output variable takes class labels.</a:t>
            </a:r>
          </a:p>
          <a:p>
            <a:r>
              <a:rPr lang="en-US" sz="2000" b="1" dirty="0">
                <a:latin typeface="Times New Roman" pitchFamily="18" charset="0"/>
                <a:cs typeface="Times New Roman" pitchFamily="18" charset="0"/>
              </a:rPr>
              <a:t>Regression</a:t>
            </a:r>
            <a:r>
              <a:rPr lang="en-US" sz="2000" dirty="0">
                <a:latin typeface="Times New Roman" pitchFamily="18" charset="0"/>
                <a:cs typeface="Times New Roman" pitchFamily="18" charset="0"/>
              </a:rPr>
              <a:t> — the output variable takes continuous values</a:t>
            </a:r>
          </a:p>
          <a:p>
            <a:r>
              <a:rPr lang="en-US" sz="2000" dirty="0">
                <a:latin typeface="Times New Roman" pitchFamily="18" charset="0"/>
                <a:cs typeface="Times New Roman" pitchFamily="18" charset="0"/>
              </a:rPr>
              <a:t>Here, as the target variable (winPlacePerc) is a continuous variable, the problem comes under </a:t>
            </a:r>
            <a:r>
              <a:rPr lang="en-US" sz="2000" b="1" dirty="0">
                <a:latin typeface="Times New Roman" pitchFamily="18" charset="0"/>
                <a:cs typeface="Times New Roman" pitchFamily="18" charset="0"/>
              </a:rPr>
              <a:t>Regression</a:t>
            </a:r>
            <a:r>
              <a:rPr lang="en-US" sz="2000" dirty="0">
                <a:latin typeface="Times New Roman" pitchFamily="18" charset="0"/>
                <a:cs typeface="Times New Roman" pitchFamily="18" charset="0"/>
              </a:rPr>
              <a:t> problem.</a:t>
            </a:r>
            <a:endParaRPr lang="en-IN" sz="2400" b="1" dirty="0">
              <a:latin typeface="Times New Roman" pitchFamily="18" charset="0"/>
              <a:cs typeface="Times New Roman" pitchFamily="18" charset="0"/>
            </a:endParaRPr>
          </a:p>
          <a:p>
            <a:pPr algn="just">
              <a:buNone/>
            </a:pPr>
            <a:r>
              <a:rPr lang="en-US" sz="2400" b="1" u="sng" dirty="0">
                <a:latin typeface="Times New Roman" pitchFamily="18" charset="0"/>
                <a:cs typeface="Times New Roman" pitchFamily="18" charset="0"/>
              </a:rPr>
              <a:t>PROJECT SUMMARY </a:t>
            </a:r>
            <a:r>
              <a:rPr lang="en-US" sz="2400" b="1" dirty="0">
                <a:latin typeface="Times New Roman" pitchFamily="18" charset="0"/>
                <a:cs typeface="Times New Roman" pitchFamily="18" charset="0"/>
              </a:rPr>
              <a:t>:</a:t>
            </a:r>
            <a:r>
              <a:rPr lang="en-US" sz="2000" dirty="0">
                <a:latin typeface="Times New Roman" pitchFamily="18" charset="0"/>
                <a:cs typeface="Times New Roman" pitchFamily="18" charset="0"/>
              </a:rPr>
              <a:t>The project titled ”PUBG Dataset Prediction” is use to predict the Win Place Percentage (final Placement) from the final in-game stats and initial player ratings of different players using Regression algorithms. First the machine is trained on the training dataset and then the algorithm is tested over the test dataset and the final output is in the form of new csv file which contains IDs with their predicted Final Placement percentage.</a:t>
            </a:r>
            <a:endParaRPr lang="en-IN" sz="2400" b="1" u="sng" dirty="0">
              <a:latin typeface="Times New Roman" pitchFamily="18" charset="0"/>
              <a:cs typeface="Times New Roman" pitchFamily="18" charset="0"/>
            </a:endParaRPr>
          </a:p>
          <a:p>
            <a:pPr>
              <a:buNone/>
            </a:pPr>
            <a:r>
              <a:rPr lang="en-IN" sz="2400" b="1" u="sng" dirty="0">
                <a:latin typeface="Times New Roman" pitchFamily="18" charset="0"/>
                <a:cs typeface="Times New Roman" pitchFamily="18" charset="0"/>
              </a:rPr>
              <a:t>PURPOSE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The Purpose of making this project this project is to understand how different strategies can be used to win the game, and important reason is to understand which algorithm can perform better on a large dataset like this. </a:t>
            </a:r>
            <a:endParaRPr lang="en-US" sz="2400" b="1" u="sng" dirty="0">
              <a:latin typeface="Times New Roman" pitchFamily="18" charset="0"/>
              <a:cs typeface="Times New Roman" pitchFamily="18" charset="0"/>
            </a:endParaRPr>
          </a:p>
          <a:p>
            <a:pPr>
              <a:buNone/>
            </a:pPr>
            <a:endParaRPr lang="en-US" sz="2400" b="1" u="sng"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606384" y="137293"/>
            <a:ext cx="11507153" cy="1260211"/>
          </a:xfrm>
        </p:spPr>
        <p:txBody>
          <a:bodyPr/>
          <a:lstStyle/>
          <a:p>
            <a:pPr algn="ctr"/>
            <a:r>
              <a:rPr lang="en-IN" dirty="0">
                <a:solidFill>
                  <a:srgbClr val="FF0000"/>
                </a:solidFill>
              </a:rPr>
              <a:t>Objective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700" dirty="0">
                <a:solidFill>
                  <a:prstClr val="black"/>
                </a:solidFill>
              </a:rPr>
              <a:t>The following technologies are used:</a:t>
            </a:r>
          </a:p>
          <a:p>
            <a:pPr>
              <a:buFont typeface="Wingdings" pitchFamily="2" charset="2"/>
              <a:buChar char="Ø"/>
            </a:pPr>
            <a:r>
              <a:rPr lang="en-IN" sz="2800" dirty="0">
                <a:solidFill>
                  <a:prstClr val="black"/>
                </a:solidFill>
                <a:latin typeface="Times New Roman" pitchFamily="18" charset="0"/>
                <a:cs typeface="Times New Roman" pitchFamily="18" charset="0"/>
              </a:rPr>
              <a:t>Anaconda Software(Jupyter Notebook)</a:t>
            </a:r>
          </a:p>
          <a:p>
            <a:pPr>
              <a:buFont typeface="Wingdings" pitchFamily="2" charset="2"/>
              <a:buChar char="Ø"/>
            </a:pPr>
            <a:r>
              <a:rPr lang="en-IN" sz="2800" dirty="0">
                <a:latin typeface="Times New Roman" pitchFamily="18" charset="0"/>
                <a:cs typeface="Times New Roman" pitchFamily="18" charset="0"/>
              </a:rPr>
              <a:t>Coding in Python on Jupyter Notebook</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dirty="0">
                <a:solidFill>
                  <a:srgbClr val="FF0000"/>
                </a:solidFill>
              </a:rPr>
              <a:t>Technology Used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Basic Definition</a:t>
            </a:r>
            <a:r>
              <a:rPr lang="en-US" dirty="0">
                <a:latin typeface="Times New Roman" pitchFamily="18" charset="0"/>
                <a:cs typeface="Times New Roman" pitchFamily="18" charset="0"/>
              </a:rPr>
              <a:t>:  A computer program is said to learn from</a:t>
            </a:r>
            <a:br>
              <a:rPr lang="en-US" dirty="0">
                <a:latin typeface="Times New Roman" pitchFamily="18" charset="0"/>
                <a:cs typeface="Times New Roman" pitchFamily="18" charset="0"/>
              </a:rPr>
            </a:br>
            <a:r>
              <a:rPr lang="en-US" i="1" dirty="0">
                <a:latin typeface="Times New Roman" pitchFamily="18" charset="0"/>
                <a:cs typeface="Times New Roman" pitchFamily="18" charset="0"/>
              </a:rPr>
              <a:t>experience </a:t>
            </a:r>
            <a:r>
              <a:rPr lang="en-US" b="1" dirty="0">
                <a:latin typeface="Times New Roman" pitchFamily="18" charset="0"/>
                <a:cs typeface="Times New Roman" pitchFamily="18" charset="0"/>
              </a:rPr>
              <a:t>E</a:t>
            </a:r>
            <a:r>
              <a:rPr lang="en-US" dirty="0">
                <a:latin typeface="Times New Roman" pitchFamily="18" charset="0"/>
                <a:cs typeface="Times New Roman" pitchFamily="18" charset="0"/>
              </a:rPr>
              <a:t> with respect to some </a:t>
            </a:r>
            <a:r>
              <a:rPr lang="en-US" i="1" dirty="0">
                <a:latin typeface="Times New Roman" pitchFamily="18" charset="0"/>
                <a:cs typeface="Times New Roman" pitchFamily="18" charset="0"/>
              </a:rPr>
              <a:t>class of tasks </a:t>
            </a:r>
            <a:r>
              <a:rPr lang="en-US" b="1" dirty="0">
                <a:latin typeface="Times New Roman" pitchFamily="18" charset="0"/>
                <a:cs typeface="Times New Roman" pitchFamily="18" charset="0"/>
              </a:rPr>
              <a:t>T</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performance measure </a:t>
            </a:r>
            <a:r>
              <a:rPr lang="en-US" b="1" dirty="0">
                <a:latin typeface="Times New Roman" pitchFamily="18" charset="0"/>
                <a:cs typeface="Times New Roman" pitchFamily="18" charset="0"/>
              </a:rPr>
              <a:t>P</a:t>
            </a:r>
            <a:r>
              <a:rPr lang="en-US" dirty="0">
                <a:latin typeface="Times New Roman" pitchFamily="18" charset="0"/>
                <a:cs typeface="Times New Roman" pitchFamily="18" charset="0"/>
              </a:rPr>
              <a:t>, if its performance at tasks in </a:t>
            </a:r>
            <a:r>
              <a:rPr lang="en-US" b="1" dirty="0">
                <a:latin typeface="Times New Roman" pitchFamily="18" charset="0"/>
                <a:cs typeface="Times New Roman" pitchFamily="18" charset="0"/>
              </a:rPr>
              <a:t>T</a:t>
            </a:r>
            <a:r>
              <a:rPr lang="en-US" dirty="0">
                <a:latin typeface="Times New Roman" pitchFamily="18" charset="0"/>
                <a:cs typeface="Times New Roman" pitchFamily="18" charset="0"/>
              </a:rPr>
              <a:t>, as measured by </a:t>
            </a:r>
            <a:r>
              <a:rPr lang="en-US" b="1" dirty="0">
                <a:latin typeface="Times New Roman" pitchFamily="18" charset="0"/>
                <a:cs typeface="Times New Roman" pitchFamily="18" charset="0"/>
              </a:rPr>
              <a:t>P</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improves with experience </a:t>
            </a:r>
            <a:r>
              <a:rPr lang="en-US" b="1" dirty="0">
                <a:latin typeface="Times New Roman" pitchFamily="18" charset="0"/>
                <a:cs typeface="Times New Roman" pitchFamily="18" charset="0"/>
              </a:rPr>
              <a:t>E</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[Mitchell] </a:t>
            </a:r>
            <a:br>
              <a:rPr lang="en-US" dirty="0"/>
            </a:br>
            <a:endParaRPr lang="en-IN" dirty="0"/>
          </a:p>
          <a:p>
            <a:pPr algn="just"/>
            <a:r>
              <a:rPr lang="en-IN" dirty="0">
                <a:latin typeface="Times New Roman" pitchFamily="18" charset="0"/>
                <a:cs typeface="Times New Roman" pitchFamily="18" charset="0"/>
              </a:rPr>
              <a:t>Gives Computer the Capabilities to learn</a:t>
            </a:r>
          </a:p>
          <a:p>
            <a:pPr algn="just"/>
            <a:r>
              <a:rPr lang="en-IN" dirty="0">
                <a:latin typeface="Times New Roman" pitchFamily="18" charset="0"/>
                <a:cs typeface="Times New Roman" pitchFamily="18" charset="0"/>
              </a:rPr>
              <a:t>Give power to Computer to predict something </a:t>
            </a:r>
          </a:p>
          <a:p>
            <a:pPr algn="just"/>
            <a:r>
              <a:rPr lang="en-IN" dirty="0">
                <a:latin typeface="Times New Roman" pitchFamily="18" charset="0"/>
                <a:cs typeface="Times New Roman" pitchFamily="18" charset="0"/>
              </a:rPr>
              <a:t>Make Computer similar to humans</a:t>
            </a:r>
          </a:p>
          <a:p>
            <a:pPr algn="just"/>
            <a:r>
              <a:rPr lang="en-IN" dirty="0">
                <a:latin typeface="Times New Roman" pitchFamily="18" charset="0"/>
                <a:cs typeface="Times New Roman" pitchFamily="18" charset="0"/>
              </a:rPr>
              <a:t>Training machine using good quality data</a:t>
            </a:r>
          </a:p>
          <a:p>
            <a:pPr algn="just"/>
            <a:r>
              <a:rPr lang="en-IN" dirty="0">
                <a:latin typeface="Times New Roman" pitchFamily="18" charset="0"/>
                <a:cs typeface="Times New Roman" pitchFamily="18" charset="0"/>
              </a:rPr>
              <a:t>Scientific Study of algorithms</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l"/>
            <a:r>
              <a:rPr lang="en-IN" dirty="0">
                <a:solidFill>
                  <a:srgbClr val="FF0000"/>
                </a:solidFill>
              </a:rPr>
              <a:t>What is Machine Learning?</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288" y="2126598"/>
            <a:ext cx="11507153" cy="4496723"/>
          </a:xfrm>
        </p:spPr>
        <p:txBody>
          <a:bodyPr/>
          <a:lstStyle/>
          <a:p>
            <a:pPr algn="just"/>
            <a:r>
              <a:rPr lang="en-IN" u="sng" dirty="0"/>
              <a:t>Traditional programming </a:t>
            </a:r>
            <a:r>
              <a:rPr lang="en-IN" dirty="0"/>
              <a:t>-&gt; Feeding of data and program and then run it</a:t>
            </a:r>
            <a:r>
              <a:rPr lang="en-US" dirty="0"/>
              <a:t> on machine gives the output</a:t>
            </a:r>
          </a:p>
          <a:p>
            <a:pPr algn="just"/>
            <a:r>
              <a:rPr lang="en-IN" u="sng" dirty="0"/>
              <a:t>ML </a:t>
            </a:r>
            <a:r>
              <a:rPr lang="en-IN" dirty="0"/>
              <a:t>-&gt; Feeding of data(Input and Output both) during training and then machine creates its own logic and predicts Output for new inputs</a:t>
            </a:r>
          </a:p>
        </p:txBody>
      </p:sp>
      <p:sp>
        <p:nvSpPr>
          <p:cNvPr id="2" name="Title 1"/>
          <p:cNvSpPr>
            <a:spLocks noGrp="1"/>
          </p:cNvSpPr>
          <p:nvPr>
            <p:ph type="title"/>
          </p:nvPr>
        </p:nvSpPr>
        <p:spPr>
          <a:xfrm>
            <a:off x="799070" y="236267"/>
            <a:ext cx="11507153" cy="1811567"/>
          </a:xfrm>
        </p:spPr>
        <p:txBody>
          <a:bodyPr>
            <a:normAutofit fontScale="90000"/>
          </a:bodyPr>
          <a:lstStyle/>
          <a:p>
            <a:pPr algn="ctr" fontAlgn="base"/>
            <a:br>
              <a:rPr lang="en-US" sz="4200" dirty="0"/>
            </a:br>
            <a:r>
              <a:rPr lang="en-US" sz="3800" dirty="0">
                <a:solidFill>
                  <a:srgbClr val="FF0000"/>
                </a:solidFill>
              </a:rPr>
              <a:t>Basic Difference in ML and Traditional</a:t>
            </a:r>
            <a:br>
              <a:rPr lang="en-US" sz="3800" dirty="0">
                <a:solidFill>
                  <a:srgbClr val="FF0000"/>
                </a:solidFill>
              </a:rPr>
            </a:br>
            <a:r>
              <a:rPr lang="en-US" sz="3800" dirty="0">
                <a:solidFill>
                  <a:srgbClr val="FF0000"/>
                </a:solidFill>
              </a:rPr>
              <a:t>programming?</a:t>
            </a:r>
            <a:br>
              <a:rPr lang="en-US" dirty="0">
                <a:solidFill>
                  <a:srgbClr val="FF0000"/>
                </a:solidFill>
              </a:rPr>
            </a:b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48941" indent="-548941">
              <a:buAutoNum type="arabicPeriod"/>
            </a:pPr>
            <a:r>
              <a:rPr lang="en-IN" dirty="0"/>
              <a:t>Supervised Learning</a:t>
            </a:r>
          </a:p>
          <a:p>
            <a:pPr marL="548941" indent="-548941">
              <a:buAutoNum type="arabicPeriod"/>
            </a:pPr>
            <a:r>
              <a:rPr lang="en-IN" dirty="0"/>
              <a:t>Unsupervised Learning</a:t>
            </a:r>
          </a:p>
          <a:p>
            <a:pPr marL="548941" indent="-548941">
              <a:buAutoNum type="arabicPeriod"/>
            </a:pPr>
            <a:r>
              <a:rPr lang="en-IN" dirty="0"/>
              <a:t>Reinforcement Learning</a:t>
            </a:r>
          </a:p>
          <a:p>
            <a:pPr marL="548941" indent="-548941">
              <a:buAutoNum type="arabicPeriod"/>
            </a:pPr>
            <a:r>
              <a:rPr lang="en-IN" dirty="0"/>
              <a:t>Semi Supervised learning</a:t>
            </a:r>
            <a:endParaRPr lang="en-US" dirty="0"/>
          </a:p>
          <a:p>
            <a:pPr>
              <a:buNone/>
            </a:pPr>
            <a:r>
              <a:rPr lang="en-IN" dirty="0"/>
              <a:t>            </a:t>
            </a:r>
            <a:endParaRPr lang="en-US" dirty="0"/>
          </a:p>
        </p:txBody>
      </p:sp>
      <p:sp>
        <p:nvSpPr>
          <p:cNvPr id="2" name="Title 1"/>
          <p:cNvSpPr>
            <a:spLocks noGrp="1"/>
          </p:cNvSpPr>
          <p:nvPr>
            <p:ph type="title"/>
          </p:nvPr>
        </p:nvSpPr>
        <p:spPr/>
        <p:txBody>
          <a:bodyPr/>
          <a:lstStyle/>
          <a:p>
            <a:pPr algn="l"/>
            <a:r>
              <a:rPr lang="en-IN" b="1" dirty="0">
                <a:solidFill>
                  <a:srgbClr val="FF0000"/>
                </a:solidFill>
              </a:rPr>
              <a:t>Basic four Types of Learning</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Learning of algorithm using labelled data to predict output on new input</a:t>
            </a:r>
          </a:p>
          <a:p>
            <a:r>
              <a:rPr lang="en-IN" dirty="0"/>
              <a:t>Data consists of numeric, string values such as classes</a:t>
            </a:r>
          </a:p>
          <a:p>
            <a:r>
              <a:rPr lang="en-IN" dirty="0"/>
              <a:t>Similar to human learning</a:t>
            </a:r>
          </a:p>
          <a:p>
            <a:r>
              <a:rPr lang="en-IN" dirty="0"/>
              <a:t>Learning of student under supervision of teacher using good example is same as supervised learning</a:t>
            </a:r>
            <a:endParaRPr lang="en-US" dirty="0"/>
          </a:p>
        </p:txBody>
      </p:sp>
      <p:sp>
        <p:nvSpPr>
          <p:cNvPr id="2" name="Title 1"/>
          <p:cNvSpPr>
            <a:spLocks noGrp="1"/>
          </p:cNvSpPr>
          <p:nvPr>
            <p:ph type="title"/>
          </p:nvPr>
        </p:nvSpPr>
        <p:spPr/>
        <p:txBody>
          <a:bodyPr/>
          <a:lstStyle/>
          <a:p>
            <a:r>
              <a:rPr lang="en-IN" dirty="0">
                <a:solidFill>
                  <a:srgbClr val="FF0000"/>
                </a:solidFill>
              </a:rPr>
              <a:t>Supervised Learning</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1378</Words>
  <Application>Microsoft Office PowerPoint</Application>
  <PresentationFormat>Custom</PresentationFormat>
  <Paragraphs>207</Paragraphs>
  <Slides>27</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27</vt:i4>
      </vt:variant>
    </vt:vector>
  </HeadingPairs>
  <TitlesOfParts>
    <vt:vector size="39" baseType="lpstr">
      <vt:lpstr>Calibri</vt:lpstr>
      <vt:lpstr>Constantia</vt:lpstr>
      <vt:lpstr>Lucida Sans Unicode</vt:lpstr>
      <vt:lpstr>Times New Roman</vt:lpstr>
      <vt:lpstr>Verdana</vt:lpstr>
      <vt:lpstr>Wingdings</vt:lpstr>
      <vt:lpstr>Wingdings 2</vt:lpstr>
      <vt:lpstr>Wingdings 3</vt:lpstr>
      <vt:lpstr>Concourse</vt:lpstr>
      <vt:lpstr>Flow</vt:lpstr>
      <vt:lpstr>1_Flow</vt:lpstr>
      <vt:lpstr>1_Concourse</vt:lpstr>
      <vt:lpstr>PUBG DATASET PREDICTION</vt:lpstr>
      <vt:lpstr>Content</vt:lpstr>
      <vt:lpstr>About the Institute</vt:lpstr>
      <vt:lpstr>Objective</vt:lpstr>
      <vt:lpstr>Technology Used</vt:lpstr>
      <vt:lpstr>What is Machine Learning?</vt:lpstr>
      <vt:lpstr> Basic Difference in ML and Traditional programming? </vt:lpstr>
      <vt:lpstr>Basic four Types of Learning</vt:lpstr>
      <vt:lpstr>Supervised Learning</vt:lpstr>
      <vt:lpstr>Unsupervised learning</vt:lpstr>
      <vt:lpstr>Data sets</vt:lpstr>
      <vt:lpstr>Regression</vt:lpstr>
      <vt:lpstr>Classification</vt:lpstr>
      <vt:lpstr>PowerPoint Presentation</vt:lpstr>
      <vt:lpstr>PowerPoint Presentation</vt:lpstr>
      <vt:lpstr>Dataset </vt:lpstr>
      <vt:lpstr>PowerPoint Presentation</vt:lpstr>
      <vt:lpstr>PowerPoint Presentation</vt:lpstr>
      <vt:lpstr>Distribution of Target Variable</vt:lpstr>
      <vt:lpstr>Visualizations</vt:lpstr>
      <vt:lpstr>PowerPoint Presentation</vt:lpstr>
      <vt:lpstr>Correlation</vt:lpstr>
      <vt:lpstr>Preprocessing</vt:lpstr>
      <vt:lpstr>PowerPoint Presentation</vt:lpstr>
      <vt:lpstr>Model Selection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Titled “Face Detection using OpenCv”</dc:title>
  <dc:creator>Windows User</dc:creator>
  <cp:lastModifiedBy>Suyash pratap Singh</cp:lastModifiedBy>
  <cp:revision>97</cp:revision>
  <dcterms:created xsi:type="dcterms:W3CDTF">2019-08-30T16:35:02Z</dcterms:created>
  <dcterms:modified xsi:type="dcterms:W3CDTF">2021-07-16T22:29:39Z</dcterms:modified>
</cp:coreProperties>
</file>