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D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5C08C-A020-4418-82FD-1C1C6EF96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9D502C-30F5-41AB-A965-DEBDCAD83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DA17D-F1D4-47FD-B096-413966C0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D21A5-A3D1-47EB-803F-393EB40E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5D1C4-F340-4ADE-95DE-2F4ACB26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0DFD2-A831-416C-92F7-378E680C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635EB-60E8-4EEA-B5DB-2795C8930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61E5A-764B-4EFF-A287-410C02F7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A9B42-9906-4BAB-A655-C7D545FA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179F4-0159-4B65-A505-41CF1560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0AFCB5-1F37-47BC-ACFB-E6C6DBFC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FFE89-8BE2-4931-8D2D-25662134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1E2A0-553A-4DBB-879C-7B812126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7DD0B-FD3C-4923-A517-E79474FA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E6EA-B417-4A79-A6B8-74CEFF13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73488-831A-48FB-9AE0-716C80B9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622C7-7083-49AD-B64F-C4214036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74157-B76F-44DA-9CA6-C4C529E4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374FA-3F03-4262-8ACF-8A7481B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884C2-20BE-4EE1-AABA-73C9E93A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5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C70F-5ABE-4334-A657-C3275CC3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7E70A-0422-4D69-9E0A-7BBB47EFC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B408-224F-4BF1-A88E-ACDA9E1A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D5B99-191A-4117-AC0A-35E549B5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78390-9443-42E2-A9FF-ED4BF23A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1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BCAD-5814-438B-8B83-5492BA3D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72AAF-552E-470A-BEA1-00FFE11A4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22A69-DD1E-4C99-B908-AC3C54C6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331F1E-D32B-428B-878A-30EBEE0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83709-899B-4AE8-B6D7-FBB570FE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A6680-D97F-49EB-9FE9-4E513A58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4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9F96-B272-4E23-91A5-C26FC789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CAA68-39B5-4C85-B2C7-45582A0B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BE1B9-00B7-4E3E-8F4C-AF184433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BEC626-7A1E-4BA4-A1A4-28121A4C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BB159E-ABF6-4DFD-BEC6-241A956C8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B184A-6282-405C-AF20-BE09DB99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003B48-3C98-4EF6-B8B8-CA331632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AD7ECC-A701-43D2-95E6-F55D763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3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C532C-04BC-477E-9E0B-11E63243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D0C2F2-624F-49C1-BA8A-ABC2800C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1363F4-5803-41E7-83D0-1FEA9C00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0F195-2BE3-4BDC-B249-1D95578E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906DF-8302-4DFE-96FD-890A9948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279FBD-A130-479F-A7C8-5B51089A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A2C2F4-43BF-417E-A3AE-52DA5AC6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6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9C319-011E-45B3-A9E6-45D1A7CF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6204E-0975-4F82-A79F-7CED44D0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C0555-F8B6-4402-B55D-3FB03287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B0678-04D1-4975-B5B6-AFE4E3B8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A6CEC-3441-41FB-ABDE-AA07923F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ED0C0-8067-425D-BD5B-7BB0FC5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0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E11B2-12C4-429A-ABBC-9ECBF25E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35E78-9832-4211-84C7-BA9FD632E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A6803-2339-4F0A-8214-1957ECA72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4360C-F261-496E-B040-2A3985B0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40C7A-1886-4439-B304-864F0B4B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A1B81-D0EB-4DF0-B2F2-C170F331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1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BF7FF-4FB0-4BE3-A47F-3DBF71D8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467FD-4B8C-4570-85B3-75464223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C5404-2C2F-4116-B243-83C1FB2E8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9F8B-B596-45A5-BE2E-5A87E108AD5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65F3C-FAF2-4464-AD75-212C9A25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2817F-A037-4359-AACB-3461C286F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A634-4720-42A2-8E5E-24ECBECAE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3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7DDDCEB-4869-456E-908B-1F7C2F2D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89" y="2644942"/>
            <a:ext cx="1568114" cy="15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A9C56-B9E0-4444-A2DE-39531A157BA2}"/>
              </a:ext>
            </a:extLst>
          </p:cNvPr>
          <p:cNvSpPr txBox="1"/>
          <p:nvPr/>
        </p:nvSpPr>
        <p:spPr>
          <a:xfrm>
            <a:off x="884325" y="420703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Browser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D7E091E-ACDC-4D51-A668-10393AB94DB8}"/>
              </a:ext>
            </a:extLst>
          </p:cNvPr>
          <p:cNvSpPr/>
          <p:nvPr/>
        </p:nvSpPr>
        <p:spPr>
          <a:xfrm>
            <a:off x="3033967" y="3116178"/>
            <a:ext cx="573502" cy="6256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oud.pngì ëí ì´ë¯¸ì§ ê²ìê²°ê³¼">
            <a:extLst>
              <a:ext uri="{FF2B5EF4-FFF2-40B4-BE49-F238E27FC236}">
                <a16:creationId xmlns:a16="http://schemas.microsoft.com/office/drawing/2014/main" id="{CEE6FF5A-5FC4-4C6E-862B-10E69A2E1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" t="21115" r="7200" b="30255"/>
          <a:stretch/>
        </p:blipFill>
        <p:spPr bwMode="auto">
          <a:xfrm>
            <a:off x="3607469" y="832956"/>
            <a:ext cx="7982944" cy="4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4215E-1B52-48B2-A269-BD0A1A2C0ABF}"/>
              </a:ext>
            </a:extLst>
          </p:cNvPr>
          <p:cNvSpPr txBox="1"/>
          <p:nvPr/>
        </p:nvSpPr>
        <p:spPr>
          <a:xfrm>
            <a:off x="6524120" y="497912"/>
            <a:ext cx="21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2DB1FF"/>
                </a:solidFill>
              </a:rPr>
              <a:t>Cloud</a:t>
            </a:r>
          </a:p>
        </p:txBody>
      </p:sp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6D8FFB57-FC38-4603-8AF3-EBEEE619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65" y="2683041"/>
            <a:ext cx="1491916" cy="14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C035C1-9AD1-42AE-8325-45843F888C2A}"/>
              </a:ext>
            </a:extLst>
          </p:cNvPr>
          <p:cNvSpPr txBox="1"/>
          <p:nvPr/>
        </p:nvSpPr>
        <p:spPr>
          <a:xfrm>
            <a:off x="4458702" y="4264416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</a:t>
            </a:r>
          </a:p>
        </p:txBody>
      </p: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C7D0C8AC-DB9C-482B-A454-92244852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1" y="14532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ê´ë ¨ ì´ë¯¸ì§">
            <a:extLst>
              <a:ext uri="{FF2B5EF4-FFF2-40B4-BE49-F238E27FC236}">
                <a16:creationId xmlns:a16="http://schemas.microsoft.com/office/drawing/2014/main" id="{D7D09E63-C2F8-498B-85CD-ECE871C1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1" y="33327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A2B1D-1D41-4B41-8443-3664BCC86CA7}"/>
              </a:ext>
            </a:extLst>
          </p:cNvPr>
          <p:cNvSpPr txBox="1"/>
          <p:nvPr/>
        </p:nvSpPr>
        <p:spPr>
          <a:xfrm>
            <a:off x="8429120" y="255825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188E1-414C-47BD-8470-B100124BB461}"/>
              </a:ext>
            </a:extLst>
          </p:cNvPr>
          <p:cNvSpPr txBox="1"/>
          <p:nvPr/>
        </p:nvSpPr>
        <p:spPr>
          <a:xfrm>
            <a:off x="8434132" y="4476070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WAS2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5A03C9-23F3-4357-A770-5B6604F2F31C}"/>
              </a:ext>
            </a:extLst>
          </p:cNvPr>
          <p:cNvCxnSpPr>
            <a:cxnSpLocks/>
          </p:cNvCxnSpPr>
          <p:nvPr/>
        </p:nvCxnSpPr>
        <p:spPr>
          <a:xfrm flipV="1">
            <a:off x="6379741" y="2366891"/>
            <a:ext cx="1577143" cy="749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119CE-7BDF-43BB-A3B0-8D68240733E3}"/>
              </a:ext>
            </a:extLst>
          </p:cNvPr>
          <p:cNvCxnSpPr>
            <a:cxnSpLocks/>
          </p:cNvCxnSpPr>
          <p:nvPr/>
        </p:nvCxnSpPr>
        <p:spPr>
          <a:xfrm>
            <a:off x="6389262" y="3699321"/>
            <a:ext cx="1538542" cy="565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팔각형 17">
            <a:extLst>
              <a:ext uri="{FF2B5EF4-FFF2-40B4-BE49-F238E27FC236}">
                <a16:creationId xmlns:a16="http://schemas.microsoft.com/office/drawing/2014/main" id="{E8824C6A-3197-4994-896C-9CF9C03E6F10}"/>
              </a:ext>
            </a:extLst>
          </p:cNvPr>
          <p:cNvSpPr/>
          <p:nvPr/>
        </p:nvSpPr>
        <p:spPr>
          <a:xfrm>
            <a:off x="7027926" y="1421184"/>
            <a:ext cx="3852108" cy="3732481"/>
          </a:xfrm>
          <a:prstGeom prst="octagon">
            <a:avLst/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70B6D-0820-46E5-8D67-626D5C3CBD20}"/>
              </a:ext>
            </a:extLst>
          </p:cNvPr>
          <p:cNvSpPr txBox="1"/>
          <p:nvPr/>
        </p:nvSpPr>
        <p:spPr>
          <a:xfrm>
            <a:off x="7388632" y="5271837"/>
            <a:ext cx="313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/>
                </a:solidFill>
              </a:rPr>
              <a:t>Session 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04F24-3FA6-4D3B-81CC-96BD7D78AA35}"/>
              </a:ext>
            </a:extLst>
          </p:cNvPr>
          <p:cNvSpPr txBox="1"/>
          <p:nvPr/>
        </p:nvSpPr>
        <p:spPr>
          <a:xfrm>
            <a:off x="0" y="0"/>
            <a:ext cx="142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0311_2007</a:t>
            </a:r>
          </a:p>
        </p:txBody>
      </p:sp>
    </p:spTree>
    <p:extLst>
      <p:ext uri="{BB962C8B-B14F-4D97-AF65-F5344CB8AC3E}">
        <p14:creationId xmlns:p14="http://schemas.microsoft.com/office/powerpoint/2010/main" val="369828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7DDDCEB-4869-456E-908B-1F7C2F2D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89" y="2644942"/>
            <a:ext cx="1568114" cy="15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A9C56-B9E0-4444-A2DE-39531A157BA2}"/>
              </a:ext>
            </a:extLst>
          </p:cNvPr>
          <p:cNvSpPr txBox="1"/>
          <p:nvPr/>
        </p:nvSpPr>
        <p:spPr>
          <a:xfrm>
            <a:off x="884325" y="420703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Browser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D7E091E-ACDC-4D51-A668-10393AB94DB8}"/>
              </a:ext>
            </a:extLst>
          </p:cNvPr>
          <p:cNvSpPr/>
          <p:nvPr/>
        </p:nvSpPr>
        <p:spPr>
          <a:xfrm>
            <a:off x="3033967" y="3116178"/>
            <a:ext cx="573502" cy="6256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oud.pngì ëí ì´ë¯¸ì§ ê²ìê²°ê³¼">
            <a:extLst>
              <a:ext uri="{FF2B5EF4-FFF2-40B4-BE49-F238E27FC236}">
                <a16:creationId xmlns:a16="http://schemas.microsoft.com/office/drawing/2014/main" id="{CEE6FF5A-5FC4-4C6E-862B-10E69A2E1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" t="21115" r="7200" b="30255"/>
          <a:stretch/>
        </p:blipFill>
        <p:spPr bwMode="auto">
          <a:xfrm>
            <a:off x="3607469" y="832956"/>
            <a:ext cx="7982944" cy="45664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4215E-1B52-48B2-A269-BD0A1A2C0ABF}"/>
              </a:ext>
            </a:extLst>
          </p:cNvPr>
          <p:cNvSpPr txBox="1"/>
          <p:nvPr/>
        </p:nvSpPr>
        <p:spPr>
          <a:xfrm>
            <a:off x="6524120" y="497912"/>
            <a:ext cx="21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Cloud</a:t>
            </a:r>
          </a:p>
        </p:txBody>
      </p:sp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6D8FFB57-FC38-4603-8AF3-EBEEE619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65" y="2683041"/>
            <a:ext cx="1491916" cy="14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C035C1-9AD1-42AE-8325-45843F888C2A}"/>
              </a:ext>
            </a:extLst>
          </p:cNvPr>
          <p:cNvSpPr txBox="1"/>
          <p:nvPr/>
        </p:nvSpPr>
        <p:spPr>
          <a:xfrm>
            <a:off x="4458702" y="4264416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</a:t>
            </a:r>
          </a:p>
        </p:txBody>
      </p: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C7D0C8AC-DB9C-482B-A454-92244852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1" y="14532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ê´ë ¨ ì´ë¯¸ì§">
            <a:extLst>
              <a:ext uri="{FF2B5EF4-FFF2-40B4-BE49-F238E27FC236}">
                <a16:creationId xmlns:a16="http://schemas.microsoft.com/office/drawing/2014/main" id="{D7D09E63-C2F8-498B-85CD-ECE871C1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1" y="33327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A2B1D-1D41-4B41-8443-3664BCC86CA7}"/>
              </a:ext>
            </a:extLst>
          </p:cNvPr>
          <p:cNvSpPr txBox="1"/>
          <p:nvPr/>
        </p:nvSpPr>
        <p:spPr>
          <a:xfrm>
            <a:off x="8429120" y="255825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188E1-414C-47BD-8470-B100124BB461}"/>
              </a:ext>
            </a:extLst>
          </p:cNvPr>
          <p:cNvSpPr txBox="1"/>
          <p:nvPr/>
        </p:nvSpPr>
        <p:spPr>
          <a:xfrm>
            <a:off x="8434132" y="4476070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WAS2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5A03C9-23F3-4357-A770-5B6604F2F31C}"/>
              </a:ext>
            </a:extLst>
          </p:cNvPr>
          <p:cNvCxnSpPr>
            <a:cxnSpLocks/>
          </p:cNvCxnSpPr>
          <p:nvPr/>
        </p:nvCxnSpPr>
        <p:spPr>
          <a:xfrm flipV="1">
            <a:off x="6379741" y="2366891"/>
            <a:ext cx="1577143" cy="749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119CE-7BDF-43BB-A3B0-8D68240733E3}"/>
              </a:ext>
            </a:extLst>
          </p:cNvPr>
          <p:cNvCxnSpPr>
            <a:cxnSpLocks/>
          </p:cNvCxnSpPr>
          <p:nvPr/>
        </p:nvCxnSpPr>
        <p:spPr>
          <a:xfrm>
            <a:off x="6389262" y="3699321"/>
            <a:ext cx="1538542" cy="565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팔각형 17">
            <a:extLst>
              <a:ext uri="{FF2B5EF4-FFF2-40B4-BE49-F238E27FC236}">
                <a16:creationId xmlns:a16="http://schemas.microsoft.com/office/drawing/2014/main" id="{E8824C6A-3197-4994-896C-9CF9C03E6F10}"/>
              </a:ext>
            </a:extLst>
          </p:cNvPr>
          <p:cNvSpPr/>
          <p:nvPr/>
        </p:nvSpPr>
        <p:spPr>
          <a:xfrm>
            <a:off x="7027926" y="1421184"/>
            <a:ext cx="3852108" cy="3732481"/>
          </a:xfrm>
          <a:prstGeom prst="octagon">
            <a:avLst/>
          </a:prstGeom>
          <a:noFill/>
          <a:ln w="57150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70B6D-0820-46E5-8D67-626D5C3CBD20}"/>
              </a:ext>
            </a:extLst>
          </p:cNvPr>
          <p:cNvSpPr txBox="1"/>
          <p:nvPr/>
        </p:nvSpPr>
        <p:spPr>
          <a:xfrm>
            <a:off x="7388632" y="5271837"/>
            <a:ext cx="313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C0000"/>
                </a:solidFill>
              </a:rPr>
              <a:t>Session Clustering</a:t>
            </a:r>
          </a:p>
        </p:txBody>
      </p:sp>
    </p:spTree>
    <p:extLst>
      <p:ext uri="{BB962C8B-B14F-4D97-AF65-F5344CB8AC3E}">
        <p14:creationId xmlns:p14="http://schemas.microsoft.com/office/powerpoint/2010/main" val="13545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7DDDCEB-4869-456E-908B-1F7C2F2D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89" y="2644942"/>
            <a:ext cx="1568114" cy="15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A9C56-B9E0-4444-A2DE-39531A157BA2}"/>
              </a:ext>
            </a:extLst>
          </p:cNvPr>
          <p:cNvSpPr txBox="1"/>
          <p:nvPr/>
        </p:nvSpPr>
        <p:spPr>
          <a:xfrm>
            <a:off x="884325" y="420703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Browser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D7E091E-ACDC-4D51-A668-10393AB94DB8}"/>
              </a:ext>
            </a:extLst>
          </p:cNvPr>
          <p:cNvSpPr/>
          <p:nvPr/>
        </p:nvSpPr>
        <p:spPr>
          <a:xfrm>
            <a:off x="3033967" y="3116178"/>
            <a:ext cx="573502" cy="6256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oud.pngì ëí ì´ë¯¸ì§ ê²ìê²°ê³¼">
            <a:extLst>
              <a:ext uri="{FF2B5EF4-FFF2-40B4-BE49-F238E27FC236}">
                <a16:creationId xmlns:a16="http://schemas.microsoft.com/office/drawing/2014/main" id="{CEE6FF5A-5FC4-4C6E-862B-10E69A2E1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" t="21115" r="7200" b="30255"/>
          <a:stretch/>
        </p:blipFill>
        <p:spPr bwMode="auto">
          <a:xfrm>
            <a:off x="3607469" y="832956"/>
            <a:ext cx="7982944" cy="45664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4215E-1B52-48B2-A269-BD0A1A2C0ABF}"/>
              </a:ext>
            </a:extLst>
          </p:cNvPr>
          <p:cNvSpPr txBox="1"/>
          <p:nvPr/>
        </p:nvSpPr>
        <p:spPr>
          <a:xfrm>
            <a:off x="6524120" y="497912"/>
            <a:ext cx="21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Cloud</a:t>
            </a:r>
          </a:p>
        </p:txBody>
      </p:sp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6D8FFB57-FC38-4603-8AF3-EBEEE619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65" y="2683041"/>
            <a:ext cx="1491916" cy="14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C035C1-9AD1-42AE-8325-45843F888C2A}"/>
              </a:ext>
            </a:extLst>
          </p:cNvPr>
          <p:cNvSpPr txBox="1"/>
          <p:nvPr/>
        </p:nvSpPr>
        <p:spPr>
          <a:xfrm>
            <a:off x="4458702" y="4264416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</a:t>
            </a:r>
          </a:p>
        </p:txBody>
      </p: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C7D0C8AC-DB9C-482B-A454-92244852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1" y="14532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ê´ë ¨ ì´ë¯¸ì§">
            <a:extLst>
              <a:ext uri="{FF2B5EF4-FFF2-40B4-BE49-F238E27FC236}">
                <a16:creationId xmlns:a16="http://schemas.microsoft.com/office/drawing/2014/main" id="{D7D09E63-C2F8-498B-85CD-ECE871C1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1" y="33327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A2B1D-1D41-4B41-8443-3664BCC86CA7}"/>
              </a:ext>
            </a:extLst>
          </p:cNvPr>
          <p:cNvSpPr txBox="1"/>
          <p:nvPr/>
        </p:nvSpPr>
        <p:spPr>
          <a:xfrm>
            <a:off x="8429120" y="255825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188E1-414C-47BD-8470-B100124BB461}"/>
              </a:ext>
            </a:extLst>
          </p:cNvPr>
          <p:cNvSpPr txBox="1"/>
          <p:nvPr/>
        </p:nvSpPr>
        <p:spPr>
          <a:xfrm>
            <a:off x="8434132" y="4476070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WAS2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5A03C9-23F3-4357-A770-5B6604F2F31C}"/>
              </a:ext>
            </a:extLst>
          </p:cNvPr>
          <p:cNvCxnSpPr>
            <a:cxnSpLocks/>
          </p:cNvCxnSpPr>
          <p:nvPr/>
        </p:nvCxnSpPr>
        <p:spPr>
          <a:xfrm flipV="1">
            <a:off x="6379741" y="2366891"/>
            <a:ext cx="1577143" cy="749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119CE-7BDF-43BB-A3B0-8D68240733E3}"/>
              </a:ext>
            </a:extLst>
          </p:cNvPr>
          <p:cNvCxnSpPr>
            <a:cxnSpLocks/>
          </p:cNvCxnSpPr>
          <p:nvPr/>
        </p:nvCxnSpPr>
        <p:spPr>
          <a:xfrm>
            <a:off x="6389262" y="3699321"/>
            <a:ext cx="1538542" cy="565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팔각형 17">
            <a:extLst>
              <a:ext uri="{FF2B5EF4-FFF2-40B4-BE49-F238E27FC236}">
                <a16:creationId xmlns:a16="http://schemas.microsoft.com/office/drawing/2014/main" id="{E8824C6A-3197-4994-896C-9CF9C03E6F10}"/>
              </a:ext>
            </a:extLst>
          </p:cNvPr>
          <p:cNvSpPr/>
          <p:nvPr/>
        </p:nvSpPr>
        <p:spPr>
          <a:xfrm>
            <a:off x="7027926" y="1421184"/>
            <a:ext cx="3852108" cy="3732481"/>
          </a:xfrm>
          <a:prstGeom prst="octagon">
            <a:avLst/>
          </a:prstGeom>
          <a:noFill/>
          <a:ln w="57150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70B6D-0820-46E5-8D67-626D5C3CBD20}"/>
              </a:ext>
            </a:extLst>
          </p:cNvPr>
          <p:cNvSpPr txBox="1"/>
          <p:nvPr/>
        </p:nvSpPr>
        <p:spPr>
          <a:xfrm>
            <a:off x="7388632" y="5271837"/>
            <a:ext cx="313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C0000"/>
                </a:solidFill>
              </a:rPr>
              <a:t>Session Clustering</a:t>
            </a:r>
          </a:p>
        </p:txBody>
      </p:sp>
      <p:pic>
        <p:nvPicPr>
          <p:cNvPr id="2052" name="Picture 4" descr="JBOSS.pngì ëí ì´ë¯¸ì§ ê²ìê²°ê³¼">
            <a:extLst>
              <a:ext uri="{FF2B5EF4-FFF2-40B4-BE49-F238E27FC236}">
                <a16:creationId xmlns:a16="http://schemas.microsoft.com/office/drawing/2014/main" id="{9D34E594-B846-475F-89BE-9BE445AA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74" y="3077806"/>
            <a:ext cx="1727539" cy="10094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SP.pngì ëí ì´ë¯¸ì§ ê²ìê²°ê³¼">
            <a:extLst>
              <a:ext uri="{FF2B5EF4-FFF2-40B4-BE49-F238E27FC236}">
                <a16:creationId xmlns:a16="http://schemas.microsoft.com/office/drawing/2014/main" id="{94DFE517-DDE4-411D-8AC1-A6433985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58" y="2366891"/>
            <a:ext cx="1091011" cy="11327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7DDDCEB-4869-456E-908B-1F7C2F2D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89" y="2644942"/>
            <a:ext cx="1568114" cy="15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A9C56-B9E0-4444-A2DE-39531A157BA2}"/>
              </a:ext>
            </a:extLst>
          </p:cNvPr>
          <p:cNvSpPr txBox="1"/>
          <p:nvPr/>
        </p:nvSpPr>
        <p:spPr>
          <a:xfrm>
            <a:off x="884325" y="420703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Browser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D7E091E-ACDC-4D51-A668-10393AB94DB8}"/>
              </a:ext>
            </a:extLst>
          </p:cNvPr>
          <p:cNvSpPr/>
          <p:nvPr/>
        </p:nvSpPr>
        <p:spPr>
          <a:xfrm>
            <a:off x="3033967" y="3116178"/>
            <a:ext cx="573502" cy="6256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oud.pngì ëí ì´ë¯¸ì§ ê²ìê²°ê³¼">
            <a:extLst>
              <a:ext uri="{FF2B5EF4-FFF2-40B4-BE49-F238E27FC236}">
                <a16:creationId xmlns:a16="http://schemas.microsoft.com/office/drawing/2014/main" id="{CEE6FF5A-5FC4-4C6E-862B-10E69A2E1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6" t="21115" r="7200" b="30255"/>
          <a:stretch/>
        </p:blipFill>
        <p:spPr bwMode="auto">
          <a:xfrm>
            <a:off x="3607469" y="832956"/>
            <a:ext cx="7982944" cy="45664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4215E-1B52-48B2-A269-BD0A1A2C0ABF}"/>
              </a:ext>
            </a:extLst>
          </p:cNvPr>
          <p:cNvSpPr txBox="1"/>
          <p:nvPr/>
        </p:nvSpPr>
        <p:spPr>
          <a:xfrm>
            <a:off x="6524120" y="497912"/>
            <a:ext cx="21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Cloud</a:t>
            </a:r>
          </a:p>
        </p:txBody>
      </p:sp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6D8FFB57-FC38-4603-8AF3-EBEEE619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65" y="2683041"/>
            <a:ext cx="1491916" cy="14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C035C1-9AD1-42AE-8325-45843F888C2A}"/>
              </a:ext>
            </a:extLst>
          </p:cNvPr>
          <p:cNvSpPr txBox="1"/>
          <p:nvPr/>
        </p:nvSpPr>
        <p:spPr>
          <a:xfrm>
            <a:off x="4458702" y="4264416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</a:t>
            </a:r>
          </a:p>
        </p:txBody>
      </p: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C7D0C8AC-DB9C-482B-A454-92244852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1" y="14532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ê´ë ¨ ì´ë¯¸ì§">
            <a:extLst>
              <a:ext uri="{FF2B5EF4-FFF2-40B4-BE49-F238E27FC236}">
                <a16:creationId xmlns:a16="http://schemas.microsoft.com/office/drawing/2014/main" id="{D7D09E63-C2F8-498B-85CD-ECE871C1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1" y="33327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A2B1D-1D41-4B41-8443-3664BCC86CA7}"/>
              </a:ext>
            </a:extLst>
          </p:cNvPr>
          <p:cNvSpPr txBox="1"/>
          <p:nvPr/>
        </p:nvSpPr>
        <p:spPr>
          <a:xfrm>
            <a:off x="8429120" y="2558258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188E1-414C-47BD-8470-B100124BB461}"/>
              </a:ext>
            </a:extLst>
          </p:cNvPr>
          <p:cNvSpPr txBox="1"/>
          <p:nvPr/>
        </p:nvSpPr>
        <p:spPr>
          <a:xfrm>
            <a:off x="8434132" y="4476070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WAS2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5A03C9-23F3-4357-A770-5B6604F2F31C}"/>
              </a:ext>
            </a:extLst>
          </p:cNvPr>
          <p:cNvCxnSpPr>
            <a:cxnSpLocks/>
          </p:cNvCxnSpPr>
          <p:nvPr/>
        </p:nvCxnSpPr>
        <p:spPr>
          <a:xfrm flipV="1">
            <a:off x="6379741" y="2366891"/>
            <a:ext cx="1577143" cy="749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119CE-7BDF-43BB-A3B0-8D68240733E3}"/>
              </a:ext>
            </a:extLst>
          </p:cNvPr>
          <p:cNvCxnSpPr>
            <a:cxnSpLocks/>
          </p:cNvCxnSpPr>
          <p:nvPr/>
        </p:nvCxnSpPr>
        <p:spPr>
          <a:xfrm>
            <a:off x="6389262" y="3699321"/>
            <a:ext cx="1538542" cy="565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팔각형 17">
            <a:extLst>
              <a:ext uri="{FF2B5EF4-FFF2-40B4-BE49-F238E27FC236}">
                <a16:creationId xmlns:a16="http://schemas.microsoft.com/office/drawing/2014/main" id="{E8824C6A-3197-4994-896C-9CF9C03E6F10}"/>
              </a:ext>
            </a:extLst>
          </p:cNvPr>
          <p:cNvSpPr/>
          <p:nvPr/>
        </p:nvSpPr>
        <p:spPr>
          <a:xfrm>
            <a:off x="7027926" y="1421184"/>
            <a:ext cx="3852108" cy="3732481"/>
          </a:xfrm>
          <a:prstGeom prst="octagon">
            <a:avLst/>
          </a:prstGeom>
          <a:noFill/>
          <a:ln w="57150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70B6D-0820-46E5-8D67-626D5C3CBD20}"/>
              </a:ext>
            </a:extLst>
          </p:cNvPr>
          <p:cNvSpPr txBox="1"/>
          <p:nvPr/>
        </p:nvSpPr>
        <p:spPr>
          <a:xfrm>
            <a:off x="7388632" y="5271837"/>
            <a:ext cx="313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C0000"/>
                </a:solidFill>
              </a:rPr>
              <a:t>Session Clustering</a:t>
            </a:r>
          </a:p>
        </p:txBody>
      </p:sp>
      <p:pic>
        <p:nvPicPr>
          <p:cNvPr id="2052" name="Picture 4" descr="JBOSS.pngì ëí ì´ë¯¸ì§ ê²ìê²°ê³¼">
            <a:extLst>
              <a:ext uri="{FF2B5EF4-FFF2-40B4-BE49-F238E27FC236}">
                <a16:creationId xmlns:a16="http://schemas.microsoft.com/office/drawing/2014/main" id="{9D34E594-B846-475F-89BE-9BE445AA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39" y="2655434"/>
            <a:ext cx="2394281" cy="13990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SP.pngì ëí ì´ë¯¸ì§ ê²ìê²°ê³¼">
            <a:extLst>
              <a:ext uri="{FF2B5EF4-FFF2-40B4-BE49-F238E27FC236}">
                <a16:creationId xmlns:a16="http://schemas.microsoft.com/office/drawing/2014/main" id="{94DFE517-DDE4-411D-8AC1-A6433985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97" y="1905999"/>
            <a:ext cx="1496885" cy="15540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선희 김</dc:creator>
  <cp:lastModifiedBy>선희 김</cp:lastModifiedBy>
  <cp:revision>7</cp:revision>
  <dcterms:created xsi:type="dcterms:W3CDTF">2019-03-11T10:47:49Z</dcterms:created>
  <dcterms:modified xsi:type="dcterms:W3CDTF">2019-03-11T11:24:58Z</dcterms:modified>
</cp:coreProperties>
</file>