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4" r:id="rId2"/>
    <p:sldId id="28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6794-AEF9-4F69-A0A9-2EE9398C356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0DB5-EC83-43B0-A6F8-55444B138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06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2131E-AFF4-4FB9-B81D-7AB89545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1702B-1410-4015-B73E-A1F40054C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1A07-AC54-46F9-B45B-1D46EC69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D8F64-6E2F-4F2C-A3E0-C8351631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1E794-7DFC-42A3-9ED7-310DCC65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C8AB-6E5B-4A5A-A995-7C312986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ADCBD-3DEB-4BD6-AC2A-3E9B0EAFB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E31AF-0809-43E9-A5F9-9D129C0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F671F-EB44-42D5-9F66-1AE79ADC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93788-3CC9-402C-9D4F-70C92A7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2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BE490-D798-45FA-9A08-D5C818A33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1AB24-1DCE-4F30-A52F-0A0B2FA0F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99EEC-7484-45AA-975C-6F272D3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2E622-2E80-4F3B-8445-09B1A23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31A45-01B2-47E8-837B-643AFF1A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2019-04-07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1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E59D-4722-4FB3-8A1B-EB94A59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7CFB-CDBD-4322-A11B-CD3596B2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9DA99-898A-49AE-925B-9E5CE35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D3C7C-373D-4714-9A33-1548BEC1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E060F-CBD2-45F5-85C5-853A2A7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47D3-C49B-47A0-90CB-972EBD19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F9CB7-3E43-40A6-831C-83673F74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87209-A6DD-4F60-9583-52D84AB1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7A59-C550-4584-8F80-D0D144FA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97618-34C4-4FE3-AB5B-141C51EE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450AA-A085-47F0-81E6-4D8E2E2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069B6-D7B6-4328-846D-27BC22A2C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A945F-1BC7-455A-9511-1FCB6154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D87C1-2FE2-4F13-8028-5F3A0EC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9F1E3-11FA-44F9-AC45-AF840461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252CF-10E7-44BD-AD6E-E369CAA4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FFE03-F7F1-440D-A585-79D8569D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80E4-594B-43E1-B335-A38A30CC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A147B-B5F0-40F8-A379-DDCEBBFE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8530E-8930-40DD-908A-09D84A282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1DC05-20C0-496E-9D76-29B1E31F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ABA84-8E5A-4ECF-84BA-C856B88B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B1203-6887-422E-9997-2DC12DE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298C48-A527-4AD2-A204-1DF13E2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9E6F0-B573-4854-96A2-D203054A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23C34-6CB4-4903-AE2B-FBB2A96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E359A-FEB6-4BC3-A18A-A4FFDAAC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ECCD3-C34C-4A99-91CC-C064B111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BAA45-D3C6-4BA7-8F47-62CA711E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D6014-CE7C-46C8-AF33-CFD7869C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AD662-F72A-4A18-AC18-ADE81F0B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EA7A9-578C-4A96-8F25-7AEB4C62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3644-87E5-45FF-A465-56506182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8BCE5-A1E2-4BE0-B82F-7087F635F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C4A6-B161-4E51-AFCF-29D594B0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D89A-C719-4761-88B4-6493BB4F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C4547-753E-4EDA-814C-6A05AEB3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83E9-6666-4B0F-AE03-DEB7BAAD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DE3B8-9E06-418F-AD08-3AAC58521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11342-864D-4C67-B1E5-1BCF1B70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5861E-01C2-4DB8-AC77-7AEDEE1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ABE87-23FF-40AE-9322-720DE9C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C28B8-2163-460C-A0A3-0E8657F0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EDA36-1BB1-4E09-AEAB-F87027B2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18956-20C3-4770-9193-299A6A96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23499-94B1-4C62-8AFF-2D050E094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4164-6163-489F-BD15-C407FB01CCB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8C94B-8EDB-4A5C-82E3-230FC2FB1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3B440-5F4D-4159-9F29-D5306D71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AD5C-D55B-46F3-BFA3-C8502A6EA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44" b="16417"/>
          <a:stretch>
            <a:fillRect/>
          </a:stretch>
        </p:blipFill>
        <p:spPr>
          <a:xfrm flipH="1">
            <a:off x="3606165" y="1360805"/>
            <a:ext cx="7865745" cy="4953635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400050" y="715645"/>
            <a:ext cx="4858385" cy="893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7843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Ⅱ</a:t>
            </a: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9803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. About Project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9803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n w="9525" cap="flat" cmpd="sng">
                  <a:solidFill>
                    <a:schemeClr val="tx1">
                      <a:alpha val="49803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System Outline</a:t>
            </a:r>
            <a:endParaRPr lang="ko-KR" altLang="en-US" sz="2000" b="0" strike="noStrike" cap="none" dirty="0">
              <a:ln w="9525" cap="flat" cmpd="sng">
                <a:solidFill>
                  <a:schemeClr val="tx1">
                    <a:alpha val="49803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" y="3508375"/>
            <a:ext cx="1568450" cy="1568450"/>
          </a:xfrm>
          <a:prstGeom prst="rect">
            <a:avLst/>
          </a:prstGeom>
          <a:noFill/>
        </p:spPr>
      </p:pic>
      <p:sp>
        <p:nvSpPr>
          <p:cNvPr id="58" name="TextBox 57"/>
          <p:cNvSpPr txBox="1">
            <a:spLocks/>
          </p:cNvSpPr>
          <p:nvPr/>
        </p:nvSpPr>
        <p:spPr>
          <a:xfrm>
            <a:off x="643255" y="5070475"/>
            <a:ext cx="21501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 Browser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화살표: 오른쪽 58"/>
          <p:cNvSpPr>
            <a:spLocks/>
          </p:cNvSpPr>
          <p:nvPr/>
        </p:nvSpPr>
        <p:spPr>
          <a:xfrm>
            <a:off x="2792730" y="3979545"/>
            <a:ext cx="574040" cy="62611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6255385" y="1102995"/>
            <a:ext cx="2150110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Cloud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65" y="3546475"/>
            <a:ext cx="1492250" cy="1492250"/>
          </a:xfrm>
          <a:prstGeom prst="rect">
            <a:avLst/>
          </a:prstGeom>
          <a:noFill/>
        </p:spPr>
      </p:pic>
      <p:sp>
        <p:nvSpPr>
          <p:cNvPr id="63" name="TextBox 62"/>
          <p:cNvSpPr txBox="1">
            <a:spLocks/>
          </p:cNvSpPr>
          <p:nvPr/>
        </p:nvSpPr>
        <p:spPr>
          <a:xfrm>
            <a:off x="4192270" y="5026660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45" y="2317115"/>
            <a:ext cx="1905635" cy="1905635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45" y="4196080"/>
            <a:ext cx="1905635" cy="1905635"/>
          </a:xfrm>
          <a:prstGeom prst="rect">
            <a:avLst/>
          </a:prstGeom>
          <a:noFill/>
        </p:spPr>
      </p:pic>
      <p:sp>
        <p:nvSpPr>
          <p:cNvPr id="66" name="TextBox 65"/>
          <p:cNvSpPr txBox="1">
            <a:spLocks/>
          </p:cNvSpPr>
          <p:nvPr/>
        </p:nvSpPr>
        <p:spPr>
          <a:xfrm>
            <a:off x="8187690" y="3422015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WAS1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8192770" y="5339715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WAS2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138545" y="3230245"/>
            <a:ext cx="1577975" cy="74993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148070" y="4563110"/>
            <a:ext cx="1539240" cy="56578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팔각형 69"/>
          <p:cNvSpPr>
            <a:spLocks/>
          </p:cNvSpPr>
          <p:nvPr/>
        </p:nvSpPr>
        <p:spPr>
          <a:xfrm>
            <a:off x="6786880" y="2284730"/>
            <a:ext cx="3852545" cy="3733165"/>
          </a:xfrm>
          <a:prstGeom prst="octagon">
            <a:avLst/>
          </a:prstGeom>
          <a:noFill/>
          <a:ln w="57150" cap="flat" cmpd="sng">
            <a:solidFill>
              <a:srgbClr val="CC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1720" y="2529840"/>
            <a:ext cx="1162685" cy="1048385"/>
          </a:xfrm>
          <a:prstGeom prst="rect">
            <a:avLst/>
          </a:prstGeom>
          <a:noFill/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7140" y="4498975"/>
            <a:ext cx="791210" cy="895985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6532245" y="3251835"/>
            <a:ext cx="734695" cy="741045"/>
            <a:chOff x="6532245" y="3251835"/>
            <a:chExt cx="734695" cy="741045"/>
          </a:xfrm>
        </p:grpSpPr>
        <p:cxnSp>
          <p:nvCxnSpPr>
            <p:cNvPr id="75" name="직선 연결선 74"/>
            <p:cNvCxnSpPr/>
            <p:nvPr/>
          </p:nvCxnSpPr>
          <p:spPr>
            <a:xfrm flipV="1">
              <a:off x="6532245" y="3251835"/>
              <a:ext cx="734695" cy="734060"/>
            </a:xfrm>
            <a:prstGeom prst="line">
              <a:avLst/>
            </a:prstGeom>
            <a:ln w="57150" cap="flat" cmpd="sng">
              <a:solidFill>
                <a:srgbClr val="FFFF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532245" y="3251835"/>
              <a:ext cx="734695" cy="741045"/>
            </a:xfrm>
            <a:prstGeom prst="line">
              <a:avLst/>
            </a:prstGeom>
            <a:ln w="57150" cap="flat" cmpd="sng">
              <a:solidFill>
                <a:srgbClr val="FFFF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169545" y="809625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05 0.225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00050" y="715645"/>
            <a:ext cx="4858385" cy="8915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3200" dirty="0">
                <a:ln w="9525" cap="flat" cmpd="sng">
                  <a:solidFill>
                    <a:schemeClr val="tx1">
                      <a:alpha val="48627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Ⅱ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30" panose="02030504000101010101" pitchFamily="18" charset="-127"/>
              </a:rPr>
              <a:t>. About Project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System Outline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j-lt"/>
              <a:ea typeface="-윤고딕330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AC80F3-058B-8A47-9725-C222B9C082DC}"/>
              </a:ext>
            </a:extLst>
          </p:cNvPr>
          <p:cNvGrpSpPr/>
          <p:nvPr/>
        </p:nvGrpSpPr>
        <p:grpSpPr>
          <a:xfrm>
            <a:off x="3399155" y="608330"/>
            <a:ext cx="8453120" cy="5582285"/>
            <a:chOff x="3399155" y="608330"/>
            <a:chExt cx="8453120" cy="558228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00"/>
                      </a14:imgEffect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4" b="16417"/>
            <a:stretch>
              <a:fillRect/>
            </a:stretch>
          </p:blipFill>
          <p:spPr>
            <a:xfrm flipH="1">
              <a:off x="3399155" y="863600"/>
              <a:ext cx="8453755" cy="5327650"/>
            </a:xfrm>
            <a:prstGeom prst="rect">
              <a:avLst/>
            </a:prstGeom>
            <a:noFill/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68160" y="608330"/>
              <a:ext cx="3966210" cy="2010410"/>
            </a:xfrm>
            <a:prstGeom prst="rect">
              <a:avLst/>
            </a:prstGeom>
            <a:noFill/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3" b="32286"/>
            <a:stretch>
              <a:fillRect/>
            </a:stretch>
          </p:blipFill>
          <p:spPr>
            <a:xfrm>
              <a:off x="7870825" y="2650490"/>
              <a:ext cx="3089910" cy="938530"/>
            </a:xfrm>
            <a:prstGeom prst="rect">
              <a:avLst/>
            </a:prstGeom>
            <a:noFill/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3" b="32286"/>
            <a:stretch>
              <a:fillRect/>
            </a:stretch>
          </p:blipFill>
          <p:spPr>
            <a:xfrm>
              <a:off x="7986395" y="4501515"/>
              <a:ext cx="3089910" cy="938530"/>
            </a:xfrm>
            <a:prstGeom prst="rect">
              <a:avLst/>
            </a:prstGeom>
            <a:noFill/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11245" y="3338830"/>
              <a:ext cx="2813050" cy="1535430"/>
            </a:xfrm>
            <a:prstGeom prst="rect">
              <a:avLst/>
            </a:prstGeom>
            <a:noFill/>
          </p:spPr>
        </p:pic>
        <p:cxnSp>
          <p:nvCxnSpPr>
            <p:cNvPr id="28" name="도형 68"/>
            <p:cNvCxnSpPr/>
            <p:nvPr/>
          </p:nvCxnSpPr>
          <p:spPr>
            <a:xfrm>
              <a:off x="6479540" y="4356100"/>
              <a:ext cx="1490980" cy="547370"/>
            </a:xfrm>
            <a:prstGeom prst="straightConnector1">
              <a:avLst/>
            </a:prstGeom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67"/>
            <p:cNvCxnSpPr/>
            <p:nvPr/>
          </p:nvCxnSpPr>
          <p:spPr>
            <a:xfrm flipV="1">
              <a:off x="6470650" y="3066415"/>
              <a:ext cx="1527810" cy="726440"/>
            </a:xfrm>
            <a:prstGeom prst="straightConnector1">
              <a:avLst/>
            </a:prstGeom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66"/>
            <p:cNvSpPr txBox="1">
              <a:spLocks/>
            </p:cNvSpPr>
            <p:nvPr/>
          </p:nvSpPr>
          <p:spPr>
            <a:xfrm>
              <a:off x="8616315" y="5234940"/>
              <a:ext cx="1264920" cy="44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『WAS2』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65"/>
            <p:cNvSpPr txBox="1">
              <a:spLocks/>
            </p:cNvSpPr>
            <p:nvPr/>
          </p:nvSpPr>
          <p:spPr>
            <a:xfrm>
              <a:off x="8234680" y="3498215"/>
              <a:ext cx="2081530" cy="44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『WAS1』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텍스트 상자 62"/>
            <p:cNvSpPr txBox="1">
              <a:spLocks/>
            </p:cNvSpPr>
            <p:nvPr/>
          </p:nvSpPr>
          <p:spPr>
            <a:xfrm>
              <a:off x="3812540" y="4872355"/>
              <a:ext cx="2081530" cy="44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『WEB』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5" name="직사각형 84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>
            <a:off x="169545" y="809625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" y="3508375"/>
            <a:ext cx="1568450" cy="1568450"/>
          </a:xfrm>
          <a:prstGeom prst="rect">
            <a:avLst/>
          </a:prstGeom>
          <a:noFill/>
        </p:spPr>
      </p:pic>
      <p:sp>
        <p:nvSpPr>
          <p:cNvPr id="88" name="TextBox 87"/>
          <p:cNvSpPr txBox="1">
            <a:spLocks/>
          </p:cNvSpPr>
          <p:nvPr/>
        </p:nvSpPr>
        <p:spPr>
          <a:xfrm>
            <a:off x="643255" y="5070475"/>
            <a:ext cx="21501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 Browser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9" name="화살표: 오른쪽 88"/>
          <p:cNvSpPr>
            <a:spLocks/>
          </p:cNvSpPr>
          <p:nvPr/>
        </p:nvSpPr>
        <p:spPr>
          <a:xfrm>
            <a:off x="2792730" y="3979545"/>
            <a:ext cx="574040" cy="62611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와이드스크린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선희 김</dc:creator>
  <cp:lastModifiedBy>선희 김</cp:lastModifiedBy>
  <cp:revision>1</cp:revision>
  <dcterms:created xsi:type="dcterms:W3CDTF">2019-04-07T14:28:24Z</dcterms:created>
  <dcterms:modified xsi:type="dcterms:W3CDTF">2019-04-07T14:30:36Z</dcterms:modified>
</cp:coreProperties>
</file>