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2" r:id="rId1"/>
    <p:sldMasterId id="2147484073" r:id="rId2"/>
    <p:sldMasterId id="2147484074" r:id="rId3"/>
    <p:sldMasterId id="2147484076" r:id="rId4"/>
  </p:sldMasterIdLst>
  <p:notesMasterIdLst>
    <p:notesMasterId r:id="rId23"/>
  </p:notesMasterIdLst>
  <p:sldIdLst>
    <p:sldId id="264" r:id="rId5"/>
    <p:sldId id="265" r:id="rId6"/>
    <p:sldId id="311" r:id="rId7"/>
    <p:sldId id="306" r:id="rId8"/>
    <p:sldId id="312" r:id="rId9"/>
    <p:sldId id="261" r:id="rId10"/>
    <p:sldId id="313" r:id="rId11"/>
    <p:sldId id="284" r:id="rId12"/>
    <p:sldId id="294" r:id="rId13"/>
    <p:sldId id="310" r:id="rId14"/>
    <p:sldId id="314" r:id="rId15"/>
    <p:sldId id="283" r:id="rId16"/>
    <p:sldId id="296" r:id="rId17"/>
    <p:sldId id="270" r:id="rId18"/>
    <p:sldId id="262" r:id="rId19"/>
    <p:sldId id="315" r:id="rId20"/>
    <p:sldId id="281" r:id="rId21"/>
    <p:sldId id="263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3"/>
    <a:srgbClr val="59C6D3"/>
    <a:srgbClr val="20B3AC"/>
    <a:srgbClr val="FDB805"/>
    <a:srgbClr val="FF8703"/>
    <a:srgbClr val="03AFB9"/>
    <a:srgbClr val="026F74"/>
    <a:srgbClr val="B5ECD3"/>
    <a:srgbClr val="4280B4"/>
    <a:srgbClr val="0740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58" autoAdjust="0"/>
    <p:restoredTop sz="79867" autoAdjust="0"/>
  </p:normalViewPr>
  <p:slideViewPr>
    <p:cSldViewPr snapToGrid="0" snapToObjects="1">
      <p:cViewPr varScale="1">
        <p:scale>
          <a:sx n="68" d="100"/>
          <a:sy n="68" d="100"/>
        </p:scale>
        <p:origin x="1402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F3E4E-4F5D-B446-AABA-ACCEC67020FD}" type="datetimeFigureOut">
              <a:rPr kumimoji="1" lang="ko-KR" altLang="en-US" smtClean="0"/>
              <a:t>2019-05-08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A3EDEC-BC48-8E49-8BFE-B838ECE56D6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14381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3EDEC-BC48-8E49-8BFE-B838ECE56D6D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19234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우리는 실제로 </a:t>
            </a:r>
            <a:r>
              <a:rPr kumimoji="1" lang="ko-KR" altLang="en-US" dirty="0" err="1"/>
              <a:t>퍼블릭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클라우드</a:t>
            </a:r>
            <a:r>
              <a:rPr kumimoji="1" lang="ko-KR" altLang="en-US" dirty="0"/>
              <a:t> 환경에서 구성된 웹 서비스에 </a:t>
            </a:r>
            <a:r>
              <a:rPr kumimoji="1" lang="en-US" altLang="ko-KR" dirty="0"/>
              <a:t>web, was </a:t>
            </a:r>
            <a:r>
              <a:rPr kumimoji="1" lang="ko-KR" altLang="en-US" dirty="0"/>
              <a:t>구성을 </a:t>
            </a:r>
            <a:r>
              <a:rPr kumimoji="1" lang="ko-KR" altLang="en-US" dirty="0" err="1"/>
              <a:t>이중화하고</a:t>
            </a:r>
            <a:r>
              <a:rPr kumimoji="1" lang="en-US" altLang="ko-KR" dirty="0"/>
              <a:t> 2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was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session clustering</a:t>
            </a:r>
            <a:r>
              <a:rPr kumimoji="1" lang="ko-KR" altLang="en-US" dirty="0"/>
              <a:t>하여</a:t>
            </a:r>
            <a:endParaRPr kumimoji="1" lang="en-US" altLang="ko-KR" dirty="0"/>
          </a:p>
          <a:p>
            <a:r>
              <a:rPr kumimoji="1" lang="ko-KR" altLang="en-US" dirty="0"/>
              <a:t>하나의 어플리케이션에 문제가 생기더라도 전체 서비스에 영향을 주지 않는 </a:t>
            </a:r>
            <a:r>
              <a:rPr kumimoji="1" lang="ko-KR" altLang="en-US" dirty="0" err="1"/>
              <a:t>고가용성</a:t>
            </a:r>
            <a:r>
              <a:rPr kumimoji="1" lang="ko-KR" altLang="en-US" dirty="0"/>
              <a:t> 시스템을 구축하여</a:t>
            </a:r>
            <a:r>
              <a:rPr kumimoji="1" lang="en-US" altLang="ko-KR" dirty="0"/>
              <a:t> </a:t>
            </a:r>
            <a:r>
              <a:rPr kumimoji="1" lang="ko-KR" altLang="en-US" dirty="0"/>
              <a:t>공공기관이나 기업체등에서 사용할 수 있는 안전한 오픈소스 웹 시스템을 </a:t>
            </a:r>
            <a:r>
              <a:rPr kumimoji="1" lang="ko-KR" altLang="en-US" dirty="0" err="1"/>
              <a:t>구축하려한다</a:t>
            </a:r>
            <a:r>
              <a:rPr kumimoji="1" lang="en-US" altLang="ko-KR" dirty="0"/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3EDEC-BC48-8E49-8BFE-B838ECE56D6D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59526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3EDEC-BC48-8E49-8BFE-B838ECE56D6D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65061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3EDEC-BC48-8E49-8BFE-B838ECE56D6D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1277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3EDEC-BC48-8E49-8BFE-B838ECE56D6D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2201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3EDEC-BC48-8E49-8BFE-B838ECE56D6D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8823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3EDEC-BC48-8E49-8BFE-B838ECE56D6D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50033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16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97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059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2019-05-08</a:t>
            </a:fld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477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2019-05-08</a:t>
            </a:fld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1382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2019-05-08</a:t>
            </a:fld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2019-05-08</a:t>
            </a:fld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2019-05-08</a:t>
            </a:fld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2019-05-08</a:t>
            </a:fld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2019-05-08</a:t>
            </a:fld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2019-05-08</a:t>
            </a:fld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611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2019-05-08</a:t>
            </a:fld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2019-05-08</a:t>
            </a:fld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2019-05-08</a:t>
            </a:fld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2019-05-08</a:t>
            </a:fld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2019-05-08</a:t>
            </a:fld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2019-05-08</a:t>
            </a:fld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2019-05-08</a:t>
            </a:fld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2019-05-08</a:t>
            </a:fld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2019-05-08</a:t>
            </a:fld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2019-05-08</a:t>
            </a:fld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2006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2019-05-08</a:t>
            </a:fld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2019-05-08</a:t>
            </a:fld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2019-05-08</a:t>
            </a:fld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2019-05-08</a:t>
            </a:fld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2019-05-08</a:t>
            </a:fld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2019-05-08</a:t>
            </a:fld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2019-05-08</a:t>
            </a:fld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2019-05-08</a:t>
            </a:fld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2019-05-08</a:t>
            </a:fld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2019-05-08</a:t>
            </a:fld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61319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2019-05-08</a:t>
            </a:fld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2019-05-08</a:t>
            </a:fld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2019-05-08</a:t>
            </a:fld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2019-05-08</a:t>
            </a:fld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2019-05-08</a:t>
            </a:fld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2019-05-08</a:t>
            </a:fld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2019-05-08</a:t>
            </a:fld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34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6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38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10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73334-62CF-419E-9525-EB38B3AC1407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21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856" r:id="rId12"/>
    <p:sldLayoutId id="2147483857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2019-05-08</a:t>
            </a:fld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2019-05-08</a:t>
            </a:fld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2019-05-08</a:t>
            </a:fld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1" r:id="rId1"/>
    <p:sldLayoutId id="2147484062" r:id="rId2"/>
    <p:sldLayoutId id="2147484063" r:id="rId3"/>
    <p:sldLayoutId id="2147484064" r:id="rId4"/>
    <p:sldLayoutId id="2147484065" r:id="rId5"/>
    <p:sldLayoutId id="2147484066" r:id="rId6"/>
    <p:sldLayoutId id="2147484067" r:id="rId7"/>
    <p:sldLayoutId id="2147484068" r:id="rId8"/>
    <p:sldLayoutId id="2147484069" r:id="rId9"/>
    <p:sldLayoutId id="2147484070" r:id="rId10"/>
    <p:sldLayoutId id="2147484071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f"/><Relationship Id="rId7" Type="http://schemas.openxmlformats.org/officeDocument/2006/relationships/image" Target="../media/image21.png"/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13" Type="http://schemas.openxmlformats.org/officeDocument/2006/relationships/image" Target="../media/image32.jpeg"/><Relationship Id="rId3" Type="http://schemas.openxmlformats.org/officeDocument/2006/relationships/image" Target="../media/image22.jpeg"/><Relationship Id="rId7" Type="http://schemas.openxmlformats.org/officeDocument/2006/relationships/image" Target="../media/image26.jpe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11" Type="http://schemas.openxmlformats.org/officeDocument/2006/relationships/image" Target="../media/image30.jpeg"/><Relationship Id="rId5" Type="http://schemas.openxmlformats.org/officeDocument/2006/relationships/image" Target="../media/image24.jpeg"/><Relationship Id="rId10" Type="http://schemas.openxmlformats.org/officeDocument/2006/relationships/image" Target="../media/image29.jpeg"/><Relationship Id="rId4" Type="http://schemas.openxmlformats.org/officeDocument/2006/relationships/image" Target="../media/image23.jpeg"/><Relationship Id="rId9" Type="http://schemas.openxmlformats.org/officeDocument/2006/relationships/image" Target="../media/image2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microsoft.com/office/2007/relationships/hdphoto" Target="../media/hdphoto3.wdp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도형 39">
            <a:extLst>
              <a:ext uri="{FF2B5EF4-FFF2-40B4-BE49-F238E27FC236}">
                <a16:creationId xmlns:a16="http://schemas.microsoft.com/office/drawing/2014/main" id="{6DB95D19-A6A9-9B44-A05A-5EF577FC4323}"/>
              </a:ext>
            </a:extLst>
          </p:cNvPr>
          <p:cNvSpPr>
            <a:spLocks/>
          </p:cNvSpPr>
          <p:nvPr/>
        </p:nvSpPr>
        <p:spPr>
          <a:xfrm flipH="1">
            <a:off x="7546340" y="97790"/>
            <a:ext cx="4533900" cy="6662420"/>
          </a:xfrm>
          <a:prstGeom prst="rtTriangle">
            <a:avLst/>
          </a:prstGeom>
          <a:solidFill>
            <a:srgbClr val="59C6D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n w="9525" cap="flat" cmpd="sng">
                <a:solidFill>
                  <a:srgbClr val="404040">
                    <a:alpha val="20000"/>
                  </a:srgbClr>
                </a:solidFill>
                <a:prstDash val="solid"/>
              </a:ln>
              <a:solidFill>
                <a:srgbClr val="40404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도형 40">
            <a:extLst>
              <a:ext uri="{FF2B5EF4-FFF2-40B4-BE49-F238E27FC236}">
                <a16:creationId xmlns:a16="http://schemas.microsoft.com/office/drawing/2014/main" id="{33F79847-4EBA-D64B-BB65-3E538094AB12}"/>
              </a:ext>
            </a:extLst>
          </p:cNvPr>
          <p:cNvSpPr>
            <a:spLocks/>
          </p:cNvSpPr>
          <p:nvPr/>
        </p:nvSpPr>
        <p:spPr>
          <a:xfrm rot="10800000" flipH="1">
            <a:off x="100330" y="97790"/>
            <a:ext cx="4533900" cy="6662420"/>
          </a:xfrm>
          <a:prstGeom prst="rtTriangle">
            <a:avLst/>
          </a:prstGeom>
          <a:solidFill>
            <a:srgbClr val="FDB805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n w="9525" cap="flat" cmpd="sng">
                <a:solidFill>
                  <a:srgbClr val="404040">
                    <a:alpha val="20000"/>
                  </a:srgbClr>
                </a:solidFill>
                <a:prstDash val="solid"/>
              </a:ln>
              <a:solidFill>
                <a:srgbClr val="40404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>
            <a:off x="112395" y="97790"/>
            <a:ext cx="11968480" cy="6662420"/>
          </a:xfrm>
          <a:prstGeom prst="rect">
            <a:avLst/>
          </a:prstGeom>
          <a:noFill/>
          <a:ln w="1270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n w="9525" cap="flat" cmpd="sng">
                <a:solidFill>
                  <a:srgbClr val="404040">
                    <a:alpha val="20000"/>
                  </a:srgbClr>
                </a:solidFill>
                <a:prstDash val="solid"/>
              </a:ln>
              <a:solidFill>
                <a:srgbClr val="40404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>
            <a:off x="332740" y="377190"/>
            <a:ext cx="4287520" cy="369570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n w="9525" cap="flat" cmpd="sng">
                  <a:solidFill>
                    <a:srgbClr val="404040">
                      <a:alpha val="20000"/>
                    </a:srgbClr>
                  </a:solidFill>
                  <a:prstDash val="solid"/>
                </a:ln>
                <a:solidFill>
                  <a:srgbClr val="404040"/>
                </a:solidFill>
                <a:ea typeface="함초롬돋움" panose="02030504000101010101" pitchFamily="18" charset="-127"/>
                <a:cs typeface="함초롬돋움" panose="02030504000101010101" pitchFamily="18" charset="-127"/>
              </a:rPr>
              <a:t>Capstone Design Project2_Seokju Koh</a:t>
            </a:r>
            <a:endParaRPr lang="ko-KR" altLang="en-US" sz="1800" b="0" strike="noStrike" cap="none" dirty="0">
              <a:ln w="9525" cap="flat" cmpd="sng">
                <a:solidFill>
                  <a:srgbClr val="404040">
                    <a:alpha val="20000"/>
                  </a:srgbClr>
                </a:solidFill>
                <a:prstDash val="solid"/>
              </a:ln>
              <a:solidFill>
                <a:srgbClr val="404040"/>
              </a:solidFill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>
            <a:off x="4397375" y="5083175"/>
            <a:ext cx="3401695" cy="119951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n w="9525" cap="flat" cmpd="sng">
                  <a:solidFill>
                    <a:srgbClr val="303030">
                      <a:alpha val="20000"/>
                    </a:srgbClr>
                  </a:solidFill>
                  <a:prstDash val="solid"/>
                </a:ln>
                <a:solidFill>
                  <a:srgbClr val="303030"/>
                </a:solidFill>
                <a:latin typeface="+mn-ea"/>
                <a:cs typeface="함초롬돋움" panose="02030504000101010101" pitchFamily="18" charset="-127"/>
              </a:rPr>
              <a:t>2012105055 JongYoung Son</a:t>
            </a:r>
            <a:endParaRPr lang="ko-KR" altLang="en-US" sz="1800" b="0" strike="noStrike" cap="none" dirty="0">
              <a:ln w="9525" cap="flat" cmpd="sng">
                <a:solidFill>
                  <a:srgbClr val="303030">
                    <a:alpha val="20000"/>
                  </a:srgbClr>
                </a:solidFill>
                <a:prstDash val="solid"/>
              </a:ln>
              <a:solidFill>
                <a:srgbClr val="303030"/>
              </a:solidFill>
              <a:latin typeface="+mn-ea"/>
              <a:cs typeface="함초롬돋움" panose="02030504000101010101" pitchFamily="18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n w="9525" cap="flat" cmpd="sng">
                  <a:solidFill>
                    <a:srgbClr val="303030">
                      <a:alpha val="20000"/>
                    </a:srgbClr>
                  </a:solidFill>
                  <a:prstDash val="solid"/>
                </a:ln>
                <a:solidFill>
                  <a:srgbClr val="303030"/>
                </a:solidFill>
                <a:latin typeface="+mn-ea"/>
                <a:cs typeface="함초롬돋움" panose="02030504000101010101" pitchFamily="18" charset="-127"/>
              </a:rPr>
              <a:t>2016115113 SunHee Kim</a:t>
            </a:r>
            <a:endParaRPr lang="ko-KR" altLang="en-US" sz="1800" b="0" strike="noStrike" cap="none" dirty="0">
              <a:ln w="9525" cap="flat" cmpd="sng">
                <a:solidFill>
                  <a:srgbClr val="303030">
                    <a:alpha val="20000"/>
                  </a:srgbClr>
                </a:solidFill>
                <a:prstDash val="solid"/>
              </a:ln>
              <a:solidFill>
                <a:srgbClr val="303030"/>
              </a:solidFill>
              <a:latin typeface="+mn-ea"/>
              <a:cs typeface="함초롬돋움" panose="02030504000101010101" pitchFamily="18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n w="9525" cap="flat" cmpd="sng">
                  <a:solidFill>
                    <a:srgbClr val="303030">
                      <a:alpha val="20000"/>
                    </a:srgbClr>
                  </a:solidFill>
                  <a:prstDash val="solid"/>
                </a:ln>
                <a:solidFill>
                  <a:srgbClr val="303030"/>
                </a:solidFill>
                <a:latin typeface="+mn-ea"/>
                <a:cs typeface="함초롬돋움" panose="02030504000101010101" pitchFamily="18" charset="-127"/>
              </a:rPr>
              <a:t>2016117078 HyunKyung Cho</a:t>
            </a:r>
            <a:endParaRPr lang="ko-KR" altLang="en-US" sz="1800" b="0" strike="noStrike" cap="none" dirty="0">
              <a:ln w="9525" cap="flat" cmpd="sng">
                <a:solidFill>
                  <a:srgbClr val="303030">
                    <a:alpha val="20000"/>
                  </a:srgbClr>
                </a:solidFill>
                <a:prstDash val="solid"/>
              </a:ln>
              <a:solidFill>
                <a:srgbClr val="303030"/>
              </a:solidFill>
              <a:latin typeface="+mn-ea"/>
              <a:cs typeface="함초롬돋움" panose="02030504000101010101" pitchFamily="18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n w="9525" cap="flat" cmpd="sng">
                  <a:solidFill>
                    <a:srgbClr val="303030">
                      <a:alpha val="20000"/>
                    </a:srgbClr>
                  </a:solidFill>
                  <a:prstDash val="solid"/>
                </a:ln>
                <a:solidFill>
                  <a:srgbClr val="303030"/>
                </a:solidFill>
                <a:latin typeface="+mn-ea"/>
                <a:cs typeface="함초롬돋움" panose="02030504000101010101" pitchFamily="18" charset="-127"/>
              </a:rPr>
              <a:t>2016114418 KeunRyeong Bae</a:t>
            </a:r>
            <a:endParaRPr lang="ko-KR" altLang="en-US" sz="1800" b="0" strike="noStrike" cap="none" dirty="0">
              <a:ln w="9525" cap="flat" cmpd="sng">
                <a:solidFill>
                  <a:srgbClr val="303030">
                    <a:alpha val="20000"/>
                  </a:srgbClr>
                </a:solidFill>
                <a:prstDash val="solid"/>
              </a:ln>
              <a:solidFill>
                <a:srgbClr val="303030"/>
              </a:solidFill>
              <a:latin typeface="+mn-ea"/>
              <a:cs typeface="함초롬돋움" panose="02030504000101010101" pitchFamily="18" charset="-127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>
            <a:off x="836295" y="1689735"/>
            <a:ext cx="10521950" cy="230886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1" strike="noStrike" cap="none" dirty="0">
                <a:ln w="9525" cap="flat" cmpd="sng">
                  <a:solidFill>
                    <a:srgbClr val="303030">
                      <a:alpha val="20000"/>
                    </a:srgbClr>
                  </a:solidFill>
                  <a:prstDash val="solid"/>
                </a:ln>
                <a:solidFill>
                  <a:srgbClr val="303030"/>
                </a:solidFill>
                <a:latin typeface="+mj-lt"/>
                <a:ea typeface="함초롬돋움" panose="02030504000101010101" pitchFamily="18" charset="-127"/>
                <a:cs typeface="함초롬돋움" panose="02030504000101010101" pitchFamily="18" charset="-127"/>
              </a:rPr>
              <a:t>High Availability System </a:t>
            </a:r>
            <a:endParaRPr lang="ko-KR" altLang="en-US" sz="4800" b="1" strike="noStrike" cap="none" dirty="0">
              <a:ln w="9525" cap="flat" cmpd="sng">
                <a:solidFill>
                  <a:srgbClr val="303030">
                    <a:alpha val="20000"/>
                  </a:srgbClr>
                </a:solidFill>
                <a:prstDash val="solid"/>
              </a:ln>
              <a:solidFill>
                <a:srgbClr val="303030"/>
              </a:solidFill>
              <a:latin typeface="+mj-lt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1" strike="noStrike" cap="none" dirty="0">
                <a:ln w="9525" cap="flat" cmpd="sng">
                  <a:solidFill>
                    <a:srgbClr val="303030">
                      <a:alpha val="20000"/>
                    </a:srgbClr>
                  </a:solidFill>
                  <a:prstDash val="solid"/>
                </a:ln>
                <a:solidFill>
                  <a:srgbClr val="303030"/>
                </a:solidFill>
                <a:latin typeface="+mj-lt"/>
                <a:ea typeface="함초롬돋움" panose="02030504000101010101" pitchFamily="18" charset="-127"/>
                <a:cs typeface="함초롬돋움" panose="02030504000101010101" pitchFamily="18" charset="-127"/>
              </a:rPr>
              <a:t>in Cloud Environment</a:t>
            </a:r>
            <a:endParaRPr lang="ko-KR" altLang="en-US" sz="4800" b="1" strike="noStrike" cap="none" dirty="0">
              <a:ln w="9525" cap="flat" cmpd="sng">
                <a:solidFill>
                  <a:srgbClr val="303030">
                    <a:alpha val="20000"/>
                  </a:srgbClr>
                </a:solidFill>
                <a:prstDash val="solid"/>
              </a:ln>
              <a:solidFill>
                <a:srgbClr val="303030"/>
              </a:solidFill>
              <a:latin typeface="+mj-lt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1" strike="noStrike" cap="none" dirty="0">
                <a:ln w="9525" cap="flat" cmpd="sng">
                  <a:solidFill>
                    <a:srgbClr val="303030">
                      <a:alpha val="20000"/>
                    </a:srgbClr>
                  </a:solidFill>
                  <a:prstDash val="solid"/>
                </a:ln>
                <a:solidFill>
                  <a:srgbClr val="303030"/>
                </a:solidFill>
                <a:latin typeface="+mj-lt"/>
                <a:ea typeface="함초롬돋움" panose="02030504000101010101" pitchFamily="18" charset="-127"/>
                <a:cs typeface="함초롬돋움" panose="02030504000101010101" pitchFamily="18" charset="-127"/>
              </a:rPr>
              <a:t>using WAS Clustering</a:t>
            </a:r>
            <a:endParaRPr lang="ko-KR" altLang="en-US" sz="4800" b="1" strike="noStrike" cap="none" dirty="0">
              <a:ln w="9525" cap="flat" cmpd="sng">
                <a:solidFill>
                  <a:srgbClr val="303030">
                    <a:alpha val="20000"/>
                  </a:srgbClr>
                </a:solidFill>
                <a:prstDash val="solid"/>
              </a:ln>
              <a:solidFill>
                <a:srgbClr val="303030"/>
              </a:solidFill>
              <a:latin typeface="+mj-lt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4802505" y="4486275"/>
            <a:ext cx="2591435" cy="460375"/>
            <a:chOff x="4802505" y="4486275"/>
            <a:chExt cx="2591435" cy="460375"/>
          </a:xfrm>
        </p:grpSpPr>
        <p:sp>
          <p:nvSpPr>
            <p:cNvPr id="33" name="텍스트 상자 32"/>
            <p:cNvSpPr txBox="1">
              <a:spLocks/>
            </p:cNvSpPr>
            <p:nvPr/>
          </p:nvSpPr>
          <p:spPr>
            <a:xfrm>
              <a:off x="4802505" y="4486275"/>
              <a:ext cx="2592070" cy="46101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400" b="0" strike="noStrike" cap="none" dirty="0">
                  <a:ln w="9525" cap="flat" cmpd="sng">
                    <a:solidFill>
                      <a:srgbClr val="303030">
                        <a:alpha val="20000"/>
                      </a:srgbClr>
                    </a:solidFill>
                    <a:prstDash val="solid"/>
                  </a:ln>
                  <a:solidFill>
                    <a:srgbClr val="303030"/>
                  </a:solidFill>
                  <a:latin typeface="+mn-ea"/>
                  <a:cs typeface="함초롬돋움" panose="02030504000101010101" pitchFamily="18" charset="-127"/>
                </a:rPr>
                <a:t>TEAM 5</a:t>
              </a:r>
              <a:endParaRPr lang="ko-KR" altLang="en-US" sz="2400" b="0" strike="noStrike" cap="none" dirty="0">
                <a:ln w="9525" cap="flat" cmpd="sng">
                  <a:solidFill>
                    <a:srgbClr val="303030">
                      <a:alpha val="20000"/>
                    </a:srgbClr>
                  </a:solidFill>
                  <a:prstDash val="solid"/>
                </a:ln>
                <a:solidFill>
                  <a:srgbClr val="303030"/>
                </a:solidFill>
                <a:latin typeface="+mn-ea"/>
                <a:cs typeface="함초롬돋움" panose="02030504000101010101" pitchFamily="18" charset="-127"/>
              </a:endParaRPr>
            </a:p>
          </p:txBody>
        </p:sp>
        <p:cxnSp>
          <p:nvCxnSpPr>
            <p:cNvPr id="38" name="도형 37"/>
            <p:cNvCxnSpPr/>
            <p:nvPr/>
          </p:nvCxnSpPr>
          <p:spPr>
            <a:xfrm flipH="1">
              <a:off x="5974080" y="4898390"/>
              <a:ext cx="231140" cy="1270"/>
            </a:xfrm>
            <a:prstGeom prst="line">
              <a:avLst/>
            </a:prstGeom>
            <a:ln w="6350" cap="flat" cmpd="sng">
              <a:solidFill>
                <a:srgbClr val="30303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>
            <a:spLocks/>
          </p:cNvSpPr>
          <p:nvPr/>
        </p:nvSpPr>
        <p:spPr>
          <a:xfrm>
            <a:off x="1819274" y="2634473"/>
            <a:ext cx="8553450" cy="677108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800" b="0" strike="noStrike" cap="none" dirty="0">
                <a:ln w="9525" cap="flat" cmpd="sng">
                  <a:solidFill>
                    <a:schemeClr val="tx1">
                      <a:alpha val="47843"/>
                    </a:schemeClr>
                  </a:solidFill>
                  <a:prstDash val="solid"/>
                </a:ln>
                <a:latin typeface="맑은 고딕" charset="0"/>
                <a:ea typeface="맑은 고딕" charset="0"/>
              </a:rPr>
              <a:t>Demo</a:t>
            </a:r>
            <a:r>
              <a:rPr lang="ko-KR" altLang="en-US" sz="3800" b="0" strike="noStrike" cap="none" dirty="0">
                <a:ln w="9525" cap="flat" cmpd="sng">
                  <a:solidFill>
                    <a:schemeClr val="tx1">
                      <a:alpha val="47843"/>
                    </a:schemeClr>
                  </a:solidFill>
                  <a:prstDash val="solid"/>
                </a:ln>
                <a:latin typeface="맑은 고딕" charset="0"/>
                <a:ea typeface="맑은 고딕" charset="0"/>
              </a:rPr>
              <a:t> </a:t>
            </a:r>
            <a:r>
              <a:rPr lang="en-US" altLang="ko-KR" sz="3800" b="0" strike="noStrike" cap="none">
                <a:ln w="9525" cap="flat" cmpd="sng">
                  <a:solidFill>
                    <a:schemeClr val="tx1">
                      <a:alpha val="47843"/>
                    </a:schemeClr>
                  </a:solidFill>
                  <a:prstDash val="solid"/>
                </a:ln>
                <a:latin typeface="맑은 고딕" charset="0"/>
                <a:ea typeface="맑은 고딕" charset="0"/>
              </a:rPr>
              <a:t>Video</a:t>
            </a:r>
          </a:p>
        </p:txBody>
      </p:sp>
      <p:sp>
        <p:nvSpPr>
          <p:cNvPr id="1029" name="직사각형 1028"/>
          <p:cNvSpPr>
            <a:spLocks/>
          </p:cNvSpPr>
          <p:nvPr/>
        </p:nvSpPr>
        <p:spPr>
          <a:xfrm>
            <a:off x="169545" y="169545"/>
            <a:ext cx="11854180" cy="6520180"/>
          </a:xfrm>
          <a:prstGeom prst="rect">
            <a:avLst/>
          </a:prstGeom>
          <a:noFill/>
          <a:ln w="12700" cap="flat" cmpd="sng">
            <a:solidFill>
              <a:srgbClr val="03AFB9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0E6586-1977-488A-BB04-8657F06C8C08}"/>
              </a:ext>
            </a:extLst>
          </p:cNvPr>
          <p:cNvSpPr txBox="1">
            <a:spLocks/>
          </p:cNvSpPr>
          <p:nvPr/>
        </p:nvSpPr>
        <p:spPr>
          <a:xfrm>
            <a:off x="354894" y="517523"/>
            <a:ext cx="4860290" cy="584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ln w="9525" cap="flat" cmpd="sng">
                  <a:solidFill>
                    <a:schemeClr val="tx1">
                      <a:alpha val="46666"/>
                    </a:schemeClr>
                  </a:solidFill>
                  <a:prstDash val="solid"/>
                </a:ln>
                <a:latin typeface="+mj-lt"/>
                <a:ea typeface="-윤고딕330" charset="0"/>
              </a:rPr>
              <a:t>Ⅲ. Project Progress</a:t>
            </a:r>
            <a:endParaRPr lang="ko-KR" altLang="en-US" sz="3200" b="0" strike="noStrike" cap="none" dirty="0">
              <a:ln w="9525" cap="flat" cmpd="sng">
                <a:solidFill>
                  <a:schemeClr val="tx1">
                    <a:alpha val="46666"/>
                  </a:schemeClr>
                </a:solidFill>
                <a:prstDash val="solid"/>
              </a:ln>
              <a:latin typeface="+mj-lt"/>
              <a:ea typeface="-윤고딕330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7E7A40-26C1-43EC-871C-F3262B05E765}"/>
              </a:ext>
            </a:extLst>
          </p:cNvPr>
          <p:cNvSpPr>
            <a:spLocks/>
          </p:cNvSpPr>
          <p:nvPr/>
        </p:nvSpPr>
        <p:spPr>
          <a:xfrm>
            <a:off x="169545" y="459669"/>
            <a:ext cx="135890" cy="705485"/>
          </a:xfrm>
          <a:prstGeom prst="rect">
            <a:avLst/>
          </a:prstGeom>
          <a:solidFill>
            <a:srgbClr val="03AFB9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D32F66-1A78-4B3D-8DC0-BD7AD7B3C774}"/>
              </a:ext>
            </a:extLst>
          </p:cNvPr>
          <p:cNvSpPr txBox="1"/>
          <p:nvPr/>
        </p:nvSpPr>
        <p:spPr>
          <a:xfrm>
            <a:off x="2359377" y="3698176"/>
            <a:ext cx="7473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https://www.youtube.com/watch?v=l0X8CPkdBtU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46493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형 5"/>
          <p:cNvSpPr>
            <a:spLocks/>
          </p:cNvSpPr>
          <p:nvPr/>
        </p:nvSpPr>
        <p:spPr>
          <a:xfrm>
            <a:off x="112395" y="97790"/>
            <a:ext cx="11969750" cy="6663690"/>
          </a:xfrm>
          <a:prstGeom prst="rect">
            <a:avLst/>
          </a:prstGeom>
          <a:noFill/>
          <a:ln w="1270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1" name="도형 39">
            <a:extLst>
              <a:ext uri="{FF2B5EF4-FFF2-40B4-BE49-F238E27FC236}">
                <a16:creationId xmlns:a16="http://schemas.microsoft.com/office/drawing/2014/main" id="{44FFC091-3AF1-4511-AFEE-FC9B460C1EF9}"/>
              </a:ext>
            </a:extLst>
          </p:cNvPr>
          <p:cNvSpPr>
            <a:spLocks/>
          </p:cNvSpPr>
          <p:nvPr/>
        </p:nvSpPr>
        <p:spPr>
          <a:xfrm flipH="1">
            <a:off x="7546340" y="97790"/>
            <a:ext cx="4533900" cy="6662420"/>
          </a:xfrm>
          <a:prstGeom prst="rtTriangle">
            <a:avLst/>
          </a:prstGeom>
          <a:solidFill>
            <a:srgbClr val="59C6D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n w="9525" cap="flat" cmpd="sng">
                <a:solidFill>
                  <a:srgbClr val="404040">
                    <a:alpha val="20000"/>
                  </a:srgbClr>
                </a:solidFill>
                <a:prstDash val="solid"/>
              </a:ln>
              <a:solidFill>
                <a:srgbClr val="40404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도형 40">
            <a:extLst>
              <a:ext uri="{FF2B5EF4-FFF2-40B4-BE49-F238E27FC236}">
                <a16:creationId xmlns:a16="http://schemas.microsoft.com/office/drawing/2014/main" id="{2101E2DD-F0AF-4E1D-B55B-1B9D644E3C82}"/>
              </a:ext>
            </a:extLst>
          </p:cNvPr>
          <p:cNvSpPr>
            <a:spLocks/>
          </p:cNvSpPr>
          <p:nvPr/>
        </p:nvSpPr>
        <p:spPr>
          <a:xfrm rot="10800000" flipH="1">
            <a:off x="100330" y="97790"/>
            <a:ext cx="4533900" cy="6662420"/>
          </a:xfrm>
          <a:prstGeom prst="rtTriangle">
            <a:avLst/>
          </a:prstGeom>
          <a:solidFill>
            <a:srgbClr val="FDB805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n w="9525" cap="flat" cmpd="sng">
                <a:solidFill>
                  <a:srgbClr val="404040">
                    <a:alpha val="20000"/>
                  </a:srgbClr>
                </a:solidFill>
                <a:prstDash val="solid"/>
              </a:ln>
              <a:solidFill>
                <a:srgbClr val="40404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41">
            <a:extLst>
              <a:ext uri="{FF2B5EF4-FFF2-40B4-BE49-F238E27FC236}">
                <a16:creationId xmlns:a16="http://schemas.microsoft.com/office/drawing/2014/main" id="{AC370C67-E0ED-4E81-A0B8-E607E0F9ADEE}"/>
              </a:ext>
            </a:extLst>
          </p:cNvPr>
          <p:cNvSpPr>
            <a:spLocks/>
          </p:cNvSpPr>
          <p:nvPr/>
        </p:nvSpPr>
        <p:spPr>
          <a:xfrm>
            <a:off x="3446109" y="2955431"/>
            <a:ext cx="5299781" cy="947138"/>
          </a:xfrm>
          <a:prstGeom prst="roundRect">
            <a:avLst>
              <a:gd name="adj" fmla="val 50000"/>
            </a:avLst>
          </a:prstGeom>
          <a:solidFill>
            <a:srgbClr val="FF990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defTabSz="508000" eaLnBrk="0"/>
            <a:r>
              <a:rPr lang="en-US" altLang="ko-KR" sz="36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Ⅳ. Activities</a:t>
            </a:r>
          </a:p>
        </p:txBody>
      </p:sp>
    </p:spTree>
    <p:extLst>
      <p:ext uri="{BB962C8B-B14F-4D97-AF65-F5344CB8AC3E}">
        <p14:creationId xmlns:p14="http://schemas.microsoft.com/office/powerpoint/2010/main" val="3332537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/>
          </p:cNvSpPr>
          <p:nvPr/>
        </p:nvSpPr>
        <p:spPr>
          <a:xfrm>
            <a:off x="354894" y="517523"/>
            <a:ext cx="4860290" cy="584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ln w="9525" cap="flat" cmpd="sng">
                  <a:solidFill>
                    <a:schemeClr val="tx1">
                      <a:alpha val="46666"/>
                    </a:schemeClr>
                  </a:solidFill>
                  <a:prstDash val="solid"/>
                </a:ln>
                <a:latin typeface="+mj-lt"/>
                <a:ea typeface="-윤고딕330" charset="0"/>
              </a:rPr>
              <a:t> Ⅳ. Activities</a:t>
            </a:r>
            <a:endParaRPr lang="ko-KR" altLang="en-US" sz="3200" b="0" strike="noStrike" cap="none" dirty="0">
              <a:ln w="9525" cap="flat" cmpd="sng">
                <a:solidFill>
                  <a:schemeClr val="tx1">
                    <a:alpha val="46666"/>
                  </a:schemeClr>
                </a:solidFill>
                <a:prstDash val="solid"/>
              </a:ln>
              <a:latin typeface="+mj-lt"/>
              <a:ea typeface="-윤고딕330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>
            <a:off x="1370330" y="1688465"/>
            <a:ext cx="2906395" cy="92461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400" b="1" strike="noStrike" cap="none" dirty="0">
                <a:solidFill>
                  <a:srgbClr val="03AFB9"/>
                </a:solidFill>
                <a:latin typeface="맑은 고딕" charset="0"/>
                <a:ea typeface="맑은 고딕" charset="0"/>
              </a:rPr>
              <a:t>Trello</a:t>
            </a:r>
            <a:endParaRPr lang="ko-KR" altLang="en-US" sz="5400" b="1" strike="noStrike" cap="none" dirty="0">
              <a:solidFill>
                <a:srgbClr val="03AFB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>
            <a:off x="6790690" y="1686560"/>
            <a:ext cx="3343275" cy="92461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400" b="1" strike="noStrike" cap="none" dirty="0">
                <a:solidFill>
                  <a:srgbClr val="03AFB9"/>
                </a:solidFill>
                <a:latin typeface="맑은 고딕" charset="0"/>
                <a:ea typeface="맑은 고딕" charset="0"/>
              </a:rPr>
              <a:t>Github</a:t>
            </a:r>
            <a:endParaRPr lang="ko-KR" altLang="en-US" sz="5400" b="1" strike="noStrike" cap="none" dirty="0">
              <a:solidFill>
                <a:srgbClr val="03AFB9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9" name="도형 8"/>
          <p:cNvCxnSpPr/>
          <p:nvPr/>
        </p:nvCxnSpPr>
        <p:spPr>
          <a:xfrm flipH="1">
            <a:off x="6048375" y="1733550"/>
            <a:ext cx="1270" cy="4759960"/>
          </a:xfrm>
          <a:prstGeom prst="line">
            <a:avLst/>
          </a:prstGeom>
          <a:ln w="6350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lg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상자 9"/>
          <p:cNvSpPr txBox="1">
            <a:spLocks/>
          </p:cNvSpPr>
          <p:nvPr/>
        </p:nvSpPr>
        <p:spPr>
          <a:xfrm>
            <a:off x="1351915" y="5890895"/>
            <a:ext cx="3532505" cy="8312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solidFill>
                  <a:srgbClr val="FF8703"/>
                </a:solidFill>
                <a:latin typeface="+mn-ea"/>
              </a:rPr>
              <a:t>Materials and Schedule Management</a:t>
            </a:r>
            <a:endParaRPr lang="ko-KR" altLang="en-US" sz="2400" b="1" strike="noStrike" cap="none" dirty="0">
              <a:solidFill>
                <a:srgbClr val="FF8703"/>
              </a:solidFill>
              <a:latin typeface="+mn-ea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>
            <a:off x="7210425" y="5891530"/>
            <a:ext cx="3994150" cy="8312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solidFill>
                  <a:srgbClr val="FF8703"/>
                </a:solidFill>
                <a:latin typeface="+mn-ea"/>
              </a:rPr>
              <a:t>Project Documents and Sources Management</a:t>
            </a:r>
            <a:endParaRPr lang="ko-KR" altLang="en-US" sz="2400" b="1" strike="noStrike" cap="none" dirty="0">
              <a:solidFill>
                <a:srgbClr val="FF8703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883025" y="1690370"/>
            <a:ext cx="883920" cy="865505"/>
          </a:xfrm>
          <a:prstGeom prst="rect">
            <a:avLst/>
          </a:prstGeom>
          <a:noFill/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777095" y="1478915"/>
            <a:ext cx="1168400" cy="1163955"/>
          </a:xfrm>
          <a:prstGeom prst="rect">
            <a:avLst/>
          </a:prstGeom>
          <a:noFill/>
        </p:spPr>
      </p:pic>
      <p:sp>
        <p:nvSpPr>
          <p:cNvPr id="15" name="직사각형 14"/>
          <p:cNvSpPr>
            <a:spLocks/>
          </p:cNvSpPr>
          <p:nvPr/>
        </p:nvSpPr>
        <p:spPr>
          <a:xfrm>
            <a:off x="169545" y="169545"/>
            <a:ext cx="11854180" cy="6520180"/>
          </a:xfrm>
          <a:prstGeom prst="rect">
            <a:avLst/>
          </a:prstGeom>
          <a:noFill/>
          <a:ln w="12700" cap="flat" cmpd="sng">
            <a:solidFill>
              <a:srgbClr val="03AFB9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6" name="직사각형 15"/>
          <p:cNvSpPr>
            <a:spLocks/>
          </p:cNvSpPr>
          <p:nvPr/>
        </p:nvSpPr>
        <p:spPr>
          <a:xfrm>
            <a:off x="169545" y="459669"/>
            <a:ext cx="135890" cy="705485"/>
          </a:xfrm>
          <a:prstGeom prst="rect">
            <a:avLst/>
          </a:prstGeom>
          <a:solidFill>
            <a:srgbClr val="03AFB9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AA3C3B-3AEF-4424-BC6B-9E577CA30BC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3760" y="2739370"/>
            <a:ext cx="4982637" cy="20975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189EF3B-EAC3-4B3B-9106-D2100E5C2BC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6193" y="3493515"/>
            <a:ext cx="4290237" cy="239738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CBAEAA1-7ACE-4E97-8CE4-C00788FDAF6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6054" y="2739370"/>
            <a:ext cx="3254632" cy="305870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45A9679-6559-4E74-887B-D141A0FF1ABA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64964" y="4447735"/>
            <a:ext cx="3343276" cy="110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572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8C2C557A-90F4-456E-97E2-0B585D68F8C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3962" y="3043556"/>
            <a:ext cx="11645848" cy="3099660"/>
          </a:xfrm>
          <a:prstGeom prst="rect">
            <a:avLst/>
          </a:prstGeom>
        </p:spPr>
      </p:pic>
      <p:sp>
        <p:nvSpPr>
          <p:cNvPr id="19" name="직사각형 18"/>
          <p:cNvSpPr>
            <a:spLocks/>
          </p:cNvSpPr>
          <p:nvPr/>
        </p:nvSpPr>
        <p:spPr>
          <a:xfrm>
            <a:off x="169545" y="169545"/>
            <a:ext cx="11854815" cy="6520815"/>
          </a:xfrm>
          <a:prstGeom prst="rect">
            <a:avLst/>
          </a:prstGeom>
          <a:noFill/>
          <a:ln w="12700" cap="flat" cmpd="sng">
            <a:solidFill>
              <a:srgbClr val="03AFB9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8" name="텍스트 상자 27"/>
          <p:cNvSpPr txBox="1">
            <a:spLocks/>
          </p:cNvSpPr>
          <p:nvPr/>
        </p:nvSpPr>
        <p:spPr>
          <a:xfrm>
            <a:off x="3267075" y="1605915"/>
            <a:ext cx="5666740" cy="9245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400" b="1" strike="noStrike" cap="none" dirty="0">
                <a:solidFill>
                  <a:srgbClr val="03AFB9"/>
                </a:solidFill>
                <a:ea typeface="함초롬돋움" charset="0"/>
              </a:rPr>
              <a:t>Offline &amp; Online</a:t>
            </a:r>
            <a:endParaRPr lang="ko-KR" altLang="en-US" sz="5400" b="1" strike="noStrike" cap="none" dirty="0">
              <a:solidFill>
                <a:srgbClr val="03AFB9"/>
              </a:solidFill>
              <a:ea typeface="함초롬돋움" charset="0"/>
            </a:endParaRPr>
          </a:p>
        </p:txBody>
      </p:sp>
      <p:pic>
        <p:nvPicPr>
          <p:cNvPr id="6" name="그림 5" descr="사람, 실내, 테이블, 노트북이(가) 표시된 사진&#10;&#10;자동 생성된 설명">
            <a:extLst>
              <a:ext uri="{FF2B5EF4-FFF2-40B4-BE49-F238E27FC236}">
                <a16:creationId xmlns:a16="http://schemas.microsoft.com/office/drawing/2014/main" id="{2E46ED6D-5DF4-4EB0-8AF3-C029B5C3BDD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36359" y="4650420"/>
            <a:ext cx="1606865" cy="1606865"/>
          </a:xfrm>
          <a:prstGeom prst="rect">
            <a:avLst/>
          </a:prstGeom>
        </p:spPr>
      </p:pic>
      <p:pic>
        <p:nvPicPr>
          <p:cNvPr id="8" name="그림 7" descr="사람, 테이블, 실내, 앉아있는이(가) 표시된 사진&#10;&#10;자동 생성된 설명">
            <a:extLst>
              <a:ext uri="{FF2B5EF4-FFF2-40B4-BE49-F238E27FC236}">
                <a16:creationId xmlns:a16="http://schemas.microsoft.com/office/drawing/2014/main" id="{F589BB79-5B01-4A52-B7C7-D954E0809B1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43224" y="3043556"/>
            <a:ext cx="1664814" cy="160686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F9EF722C-AEB0-414F-BEFE-D0370B0F633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48776" y="3043556"/>
            <a:ext cx="1676167" cy="158681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393EA78-3AE1-462A-B468-6C9CC2E81122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3649455" y="4639338"/>
            <a:ext cx="1606865" cy="1606865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44FB4A8F-02C2-4449-BAFD-18A4551D3B5F}"/>
              </a:ext>
            </a:extLst>
          </p:cNvPr>
          <p:cNvGrpSpPr/>
          <p:nvPr/>
        </p:nvGrpSpPr>
        <p:grpSpPr>
          <a:xfrm>
            <a:off x="294848" y="3042695"/>
            <a:ext cx="11624076" cy="3214590"/>
            <a:chOff x="283962" y="3043556"/>
            <a:chExt cx="11624076" cy="3214590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F93BE59D-9B45-45F3-82D8-35F91783434A}"/>
                </a:ext>
              </a:extLst>
            </p:cNvPr>
            <p:cNvGrpSpPr/>
            <p:nvPr/>
          </p:nvGrpSpPr>
          <p:grpSpPr>
            <a:xfrm>
              <a:off x="283962" y="3043556"/>
              <a:ext cx="11624076" cy="3214590"/>
              <a:chOff x="4447832" y="4034101"/>
              <a:chExt cx="9607258" cy="2567474"/>
            </a:xfrm>
          </p:grpSpPr>
          <p:pic>
            <p:nvPicPr>
              <p:cNvPr id="34" name="그림 33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93C1CC1F-C540-4144-AC17-A343EB1002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4447832" y="4034101"/>
                <a:ext cx="9607258" cy="2567474"/>
              </a:xfrm>
              <a:prstGeom prst="rect">
                <a:avLst/>
              </a:prstGeom>
            </p:spPr>
          </p:pic>
          <p:pic>
            <p:nvPicPr>
              <p:cNvPr id="35" name="그림 34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735EB75F-6F46-4EA2-9624-846ACDC924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4447832" y="4034101"/>
                <a:ext cx="4151882" cy="1280149"/>
              </a:xfrm>
              <a:prstGeom prst="rect">
                <a:avLst/>
              </a:prstGeom>
            </p:spPr>
          </p:pic>
        </p:grpSp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74EEEB90-8049-476B-AC02-2D68D7562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02682" y="3058535"/>
              <a:ext cx="1579910" cy="1582718"/>
            </a:xfrm>
            <a:prstGeom prst="rect">
              <a:avLst/>
            </a:prstGeom>
          </p:spPr>
        </p:pic>
      </p:grpSp>
      <p:sp>
        <p:nvSpPr>
          <p:cNvPr id="30" name="텍스트 상자 29"/>
          <p:cNvSpPr txBox="1">
            <a:spLocks/>
          </p:cNvSpPr>
          <p:nvPr/>
        </p:nvSpPr>
        <p:spPr>
          <a:xfrm>
            <a:off x="5392337" y="4990937"/>
            <a:ext cx="1501140" cy="462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solidFill>
                  <a:srgbClr val="FF8703"/>
                </a:solidFill>
                <a:ea typeface="함초롬돋움" charset="0"/>
              </a:rPr>
              <a:t>Today</a:t>
            </a:r>
            <a:endParaRPr lang="ko-KR" altLang="en-US" sz="2400" b="1" strike="noStrike" cap="none" dirty="0">
              <a:solidFill>
                <a:srgbClr val="FF8703"/>
              </a:solidFill>
              <a:ea typeface="함초롬돋움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F181E0-6F7F-481F-A508-3CC6B8DF6B74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36359" y="3044804"/>
            <a:ext cx="1606865" cy="16068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02EFB23-E588-49D7-AA4D-AB62D2CA8A9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1651" y="5453852"/>
            <a:ext cx="1238250" cy="69532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2B90E2D-1A12-49A9-B6D2-971461BA2D6C}"/>
              </a:ext>
            </a:extLst>
          </p:cNvPr>
          <p:cNvSpPr txBox="1">
            <a:spLocks/>
          </p:cNvSpPr>
          <p:nvPr/>
        </p:nvSpPr>
        <p:spPr>
          <a:xfrm>
            <a:off x="354894" y="517523"/>
            <a:ext cx="4860290" cy="584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ln w="9525" cap="flat" cmpd="sng">
                  <a:solidFill>
                    <a:schemeClr val="tx1">
                      <a:alpha val="46666"/>
                    </a:schemeClr>
                  </a:solidFill>
                  <a:prstDash val="solid"/>
                </a:ln>
                <a:latin typeface="+mj-lt"/>
                <a:ea typeface="-윤고딕330" charset="0"/>
              </a:rPr>
              <a:t> Ⅳ. Activities</a:t>
            </a:r>
            <a:endParaRPr lang="ko-KR" altLang="en-US" sz="3200" b="0" strike="noStrike" cap="none" dirty="0">
              <a:ln w="9525" cap="flat" cmpd="sng">
                <a:solidFill>
                  <a:schemeClr val="tx1">
                    <a:alpha val="46666"/>
                  </a:schemeClr>
                </a:solidFill>
                <a:prstDash val="solid"/>
              </a:ln>
              <a:latin typeface="+mj-lt"/>
              <a:ea typeface="-윤고딕330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E2D8721-8ADD-408B-9FA6-BC3948EEA503}"/>
              </a:ext>
            </a:extLst>
          </p:cNvPr>
          <p:cNvSpPr>
            <a:spLocks/>
          </p:cNvSpPr>
          <p:nvPr/>
        </p:nvSpPr>
        <p:spPr>
          <a:xfrm>
            <a:off x="169545" y="459669"/>
            <a:ext cx="135890" cy="705485"/>
          </a:xfrm>
          <a:prstGeom prst="rect">
            <a:avLst/>
          </a:prstGeom>
          <a:solidFill>
            <a:srgbClr val="03AFB9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809F208-D392-41F9-ABE5-83085569845B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57639" y="4689055"/>
            <a:ext cx="1640751" cy="15571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>
            <a:spLocks/>
          </p:cNvSpPr>
          <p:nvPr/>
        </p:nvSpPr>
        <p:spPr>
          <a:xfrm>
            <a:off x="169545" y="169545"/>
            <a:ext cx="11854180" cy="6520180"/>
          </a:xfrm>
          <a:prstGeom prst="rect">
            <a:avLst/>
          </a:prstGeom>
          <a:noFill/>
          <a:ln w="12700" cap="flat" cmpd="sng">
            <a:solidFill>
              <a:srgbClr val="03AFB9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1" name="텍스트 상자 30"/>
          <p:cNvSpPr txBox="1">
            <a:spLocks/>
          </p:cNvSpPr>
          <p:nvPr/>
        </p:nvSpPr>
        <p:spPr>
          <a:xfrm>
            <a:off x="3262629" y="1581763"/>
            <a:ext cx="5666740" cy="9239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400" b="1" strike="noStrike" cap="none" dirty="0">
                <a:solidFill>
                  <a:srgbClr val="03AFB9"/>
                </a:solidFill>
                <a:ea typeface="함초롬돋움" charset="0"/>
              </a:rPr>
              <a:t>Offline meeting</a:t>
            </a:r>
            <a:endParaRPr lang="ko-KR" altLang="en-US" sz="5400" b="1" strike="noStrike" cap="none" dirty="0">
              <a:solidFill>
                <a:srgbClr val="03AFB9"/>
              </a:solidFill>
              <a:ea typeface="함초롬돋움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5DFFEC3-C493-486C-A57B-1544F8EDB42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55961" y="2578713"/>
            <a:ext cx="5225143" cy="3918857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3C6922C7-2F38-4529-9C13-7D653E7DC526}"/>
              </a:ext>
            </a:extLst>
          </p:cNvPr>
          <p:cNvGrpSpPr/>
          <p:nvPr/>
        </p:nvGrpSpPr>
        <p:grpSpPr>
          <a:xfrm>
            <a:off x="3060593" y="2676412"/>
            <a:ext cx="1894205" cy="2041525"/>
            <a:chOff x="8827465" y="2496617"/>
            <a:chExt cx="1894205" cy="2041525"/>
          </a:xfrm>
        </p:grpSpPr>
        <p:pic>
          <p:nvPicPr>
            <p:cNvPr id="10" name="그림 9" descr="C:/Users/pig82/AppData/Roaming/PolarisOffice/ETemp/24016_15820872/image12.png">
              <a:extLst>
                <a:ext uri="{FF2B5EF4-FFF2-40B4-BE49-F238E27FC236}">
                  <a16:creationId xmlns:a16="http://schemas.microsoft.com/office/drawing/2014/main" id="{E6E766DE-C00C-4C8C-A783-8B6EF48D3B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8827465" y="2496617"/>
              <a:ext cx="1894205" cy="204152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sq" cmpd="sng">
              <a:solidFill>
                <a:srgbClr val="FFFFFF">
                  <a:alpha val="100000"/>
                </a:srgbClr>
              </a:solidFill>
              <a:prstDash val="solid"/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29803"/>
                </a:srgbClr>
              </a:outerShdw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F536EA29-9D87-4259-BD37-636FAEA7BD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21229625">
              <a:off x="8922830" y="2582238"/>
              <a:ext cx="1716961" cy="1866339"/>
            </a:xfrm>
            <a:prstGeom prst="rect">
              <a:avLst/>
            </a:prstGeom>
          </p:spPr>
        </p:pic>
      </p:grpSp>
      <p:pic>
        <p:nvPicPr>
          <p:cNvPr id="9" name="Picture 2">
            <a:extLst>
              <a:ext uri="{FF2B5EF4-FFF2-40B4-BE49-F238E27FC236}">
                <a16:creationId xmlns:a16="http://schemas.microsoft.com/office/drawing/2014/main" id="{5F923120-3B30-4EF0-B6DD-AC249B755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03339">
            <a:off x="5602688" y="3489631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0FC41B8-D55B-4B7E-B12B-741261EB92CF}"/>
              </a:ext>
            </a:extLst>
          </p:cNvPr>
          <p:cNvSpPr txBox="1">
            <a:spLocks/>
          </p:cNvSpPr>
          <p:nvPr/>
        </p:nvSpPr>
        <p:spPr>
          <a:xfrm>
            <a:off x="354894" y="517523"/>
            <a:ext cx="4860290" cy="584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ln w="9525" cap="flat" cmpd="sng">
                  <a:solidFill>
                    <a:schemeClr val="tx1">
                      <a:alpha val="46666"/>
                    </a:schemeClr>
                  </a:solidFill>
                  <a:prstDash val="solid"/>
                </a:ln>
                <a:latin typeface="+mj-lt"/>
                <a:ea typeface="-윤고딕330" charset="0"/>
              </a:rPr>
              <a:t> Ⅳ. Activities</a:t>
            </a:r>
            <a:endParaRPr lang="ko-KR" altLang="en-US" sz="3200" b="0" strike="noStrike" cap="none" dirty="0">
              <a:ln w="9525" cap="flat" cmpd="sng">
                <a:solidFill>
                  <a:schemeClr val="tx1">
                    <a:alpha val="46666"/>
                  </a:schemeClr>
                </a:solidFill>
                <a:prstDash val="solid"/>
              </a:ln>
              <a:latin typeface="+mj-lt"/>
              <a:ea typeface="-윤고딕330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D2B1A19-FA34-4E6B-B112-77F9FB2EF195}"/>
              </a:ext>
            </a:extLst>
          </p:cNvPr>
          <p:cNvSpPr>
            <a:spLocks/>
          </p:cNvSpPr>
          <p:nvPr/>
        </p:nvSpPr>
        <p:spPr>
          <a:xfrm>
            <a:off x="169545" y="459669"/>
            <a:ext cx="135890" cy="705485"/>
          </a:xfrm>
          <a:prstGeom prst="rect">
            <a:avLst/>
          </a:prstGeom>
          <a:solidFill>
            <a:srgbClr val="03AFB9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직사각형 1028"/>
          <p:cNvSpPr>
            <a:spLocks/>
          </p:cNvSpPr>
          <p:nvPr/>
        </p:nvSpPr>
        <p:spPr>
          <a:xfrm>
            <a:off x="169545" y="169545"/>
            <a:ext cx="11854180" cy="6520180"/>
          </a:xfrm>
          <a:prstGeom prst="rect">
            <a:avLst/>
          </a:prstGeom>
          <a:noFill/>
          <a:ln w="12700" cap="flat" cmpd="sng">
            <a:solidFill>
              <a:srgbClr val="03AFB9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pic>
        <p:nvPicPr>
          <p:cNvPr id="1033" name="그림 103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09507" y="948512"/>
            <a:ext cx="3606165" cy="5080635"/>
          </a:xfrm>
          <a:prstGeom prst="rect">
            <a:avLst/>
          </a:prstGeom>
          <a:noFill/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CEA67DF-7E6D-4868-879C-43EBCB2BAEBB}"/>
              </a:ext>
            </a:extLst>
          </p:cNvPr>
          <p:cNvSpPr>
            <a:spLocks/>
          </p:cNvSpPr>
          <p:nvPr/>
        </p:nvSpPr>
        <p:spPr>
          <a:xfrm>
            <a:off x="169545" y="459669"/>
            <a:ext cx="135890" cy="705485"/>
          </a:xfrm>
          <a:prstGeom prst="rect">
            <a:avLst/>
          </a:prstGeom>
          <a:solidFill>
            <a:srgbClr val="03AFB9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0CA8F5-5587-4137-9FBF-7F4ADFD0B1DA}"/>
              </a:ext>
            </a:extLst>
          </p:cNvPr>
          <p:cNvSpPr txBox="1">
            <a:spLocks/>
          </p:cNvSpPr>
          <p:nvPr/>
        </p:nvSpPr>
        <p:spPr>
          <a:xfrm>
            <a:off x="354894" y="517523"/>
            <a:ext cx="4860290" cy="584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ln w="9525" cap="flat" cmpd="sng">
                  <a:solidFill>
                    <a:schemeClr val="tx1">
                      <a:alpha val="46666"/>
                    </a:schemeClr>
                  </a:solidFill>
                  <a:prstDash val="solid"/>
                </a:ln>
                <a:latin typeface="+mj-lt"/>
                <a:ea typeface="-윤고딕330" charset="0"/>
              </a:rPr>
              <a:t> Ⅳ. Activities</a:t>
            </a:r>
            <a:endParaRPr lang="ko-KR" altLang="en-US" sz="3200" b="0" strike="noStrike" cap="none" dirty="0">
              <a:ln w="9525" cap="flat" cmpd="sng">
                <a:solidFill>
                  <a:schemeClr val="tx1">
                    <a:alpha val="46666"/>
                  </a:schemeClr>
                </a:solidFill>
                <a:prstDash val="solid"/>
              </a:ln>
              <a:latin typeface="+mj-lt"/>
              <a:ea typeface="-윤고딕330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1D21A31-7083-4BF7-B1FD-0A9AE55D462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5999" y="1102298"/>
            <a:ext cx="4811872" cy="48931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74A98F3-1A30-40DF-95E4-C78CB9853F41}"/>
              </a:ext>
            </a:extLst>
          </p:cNvPr>
          <p:cNvSpPr txBox="1">
            <a:spLocks/>
          </p:cNvSpPr>
          <p:nvPr/>
        </p:nvSpPr>
        <p:spPr>
          <a:xfrm>
            <a:off x="2616517" y="6095770"/>
            <a:ext cx="6958965" cy="5842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ln w="9525" cap="flat" cmpd="sng">
                  <a:solidFill>
                    <a:schemeClr val="tx1">
                      <a:alpha val="46666"/>
                    </a:schemeClr>
                  </a:solidFill>
                  <a:prstDash val="solid"/>
                </a:ln>
                <a:latin typeface="맑은 고딕" charset="0"/>
                <a:ea typeface="맑은 고딕" charset="0"/>
              </a:rPr>
              <a:t> </a:t>
            </a:r>
            <a:r>
              <a:rPr lang="en-US" altLang="ko-KR" sz="3200" dirty="0">
                <a:ln w="9525" cap="flat" cmpd="sng">
                  <a:solidFill>
                    <a:schemeClr val="tx1">
                      <a:alpha val="46666"/>
                    </a:schemeClr>
                  </a:solidFill>
                  <a:prstDash val="solid"/>
                </a:ln>
                <a:latin typeface="맑은 고딕" charset="0"/>
                <a:ea typeface="맑은 고딕" charset="0"/>
              </a:rPr>
              <a:t>Participate in Symposium : 5/24</a:t>
            </a:r>
            <a:endParaRPr lang="ko-KR" altLang="en-US" sz="3200" b="0" strike="noStrike" cap="none" dirty="0">
              <a:ln w="9525" cap="flat" cmpd="sng">
                <a:solidFill>
                  <a:schemeClr val="tx1">
                    <a:alpha val="46666"/>
                  </a:schemeClr>
                </a:solidFill>
                <a:prstDash val="solid"/>
              </a:ln>
              <a:latin typeface="맑은 고딕" charset="0"/>
              <a:ea typeface="맑은 고딕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507E9B7-FBB9-497D-9DAF-68FB58BB28DB}"/>
              </a:ext>
            </a:extLst>
          </p:cNvPr>
          <p:cNvSpPr>
            <a:spLocks/>
          </p:cNvSpPr>
          <p:nvPr/>
        </p:nvSpPr>
        <p:spPr>
          <a:xfrm>
            <a:off x="3176551" y="6166536"/>
            <a:ext cx="5956159" cy="490855"/>
          </a:xfrm>
          <a:prstGeom prst="rect">
            <a:avLst/>
          </a:prstGeom>
          <a:solidFill>
            <a:srgbClr val="FF0000">
              <a:alpha val="33755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68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형 5"/>
          <p:cNvSpPr>
            <a:spLocks/>
          </p:cNvSpPr>
          <p:nvPr/>
        </p:nvSpPr>
        <p:spPr>
          <a:xfrm>
            <a:off x="112395" y="97790"/>
            <a:ext cx="11969750" cy="6663690"/>
          </a:xfrm>
          <a:prstGeom prst="rect">
            <a:avLst/>
          </a:prstGeom>
          <a:noFill/>
          <a:ln w="1270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1" name="도형 39">
            <a:extLst>
              <a:ext uri="{FF2B5EF4-FFF2-40B4-BE49-F238E27FC236}">
                <a16:creationId xmlns:a16="http://schemas.microsoft.com/office/drawing/2014/main" id="{44FFC091-3AF1-4511-AFEE-FC9B460C1EF9}"/>
              </a:ext>
            </a:extLst>
          </p:cNvPr>
          <p:cNvSpPr>
            <a:spLocks/>
          </p:cNvSpPr>
          <p:nvPr/>
        </p:nvSpPr>
        <p:spPr>
          <a:xfrm flipH="1">
            <a:off x="7546340" y="97790"/>
            <a:ext cx="4533900" cy="6662420"/>
          </a:xfrm>
          <a:prstGeom prst="rtTriangle">
            <a:avLst/>
          </a:prstGeom>
          <a:solidFill>
            <a:srgbClr val="59C6D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n w="9525" cap="flat" cmpd="sng">
                <a:solidFill>
                  <a:srgbClr val="404040">
                    <a:alpha val="20000"/>
                  </a:srgbClr>
                </a:solidFill>
                <a:prstDash val="solid"/>
              </a:ln>
              <a:solidFill>
                <a:srgbClr val="40404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도형 40">
            <a:extLst>
              <a:ext uri="{FF2B5EF4-FFF2-40B4-BE49-F238E27FC236}">
                <a16:creationId xmlns:a16="http://schemas.microsoft.com/office/drawing/2014/main" id="{2101E2DD-F0AF-4E1D-B55B-1B9D644E3C82}"/>
              </a:ext>
            </a:extLst>
          </p:cNvPr>
          <p:cNvSpPr>
            <a:spLocks/>
          </p:cNvSpPr>
          <p:nvPr/>
        </p:nvSpPr>
        <p:spPr>
          <a:xfrm rot="10800000" flipH="1">
            <a:off x="100330" y="97790"/>
            <a:ext cx="4533900" cy="6662420"/>
          </a:xfrm>
          <a:prstGeom prst="rtTriangle">
            <a:avLst/>
          </a:prstGeom>
          <a:solidFill>
            <a:srgbClr val="FDB805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n w="9525" cap="flat" cmpd="sng">
                <a:solidFill>
                  <a:srgbClr val="404040">
                    <a:alpha val="20000"/>
                  </a:srgbClr>
                </a:solidFill>
                <a:prstDash val="solid"/>
              </a:ln>
              <a:solidFill>
                <a:srgbClr val="40404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41">
            <a:extLst>
              <a:ext uri="{FF2B5EF4-FFF2-40B4-BE49-F238E27FC236}">
                <a16:creationId xmlns:a16="http://schemas.microsoft.com/office/drawing/2014/main" id="{AC370C67-E0ED-4E81-A0B8-E607E0F9ADEE}"/>
              </a:ext>
            </a:extLst>
          </p:cNvPr>
          <p:cNvSpPr>
            <a:spLocks/>
          </p:cNvSpPr>
          <p:nvPr/>
        </p:nvSpPr>
        <p:spPr>
          <a:xfrm>
            <a:off x="3446109" y="2955431"/>
            <a:ext cx="5299781" cy="947138"/>
          </a:xfrm>
          <a:prstGeom prst="roundRect">
            <a:avLst>
              <a:gd name="adj" fmla="val 50000"/>
            </a:avLst>
          </a:prstGeom>
          <a:solidFill>
            <a:srgbClr val="FF990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defTabSz="508000" eaLnBrk="0"/>
            <a:r>
              <a:rPr lang="en-US" altLang="ko-KR" sz="36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Ⅴ. Future Plan</a:t>
            </a:r>
          </a:p>
        </p:txBody>
      </p:sp>
    </p:spTree>
    <p:extLst>
      <p:ext uri="{BB962C8B-B14F-4D97-AF65-F5344CB8AC3E}">
        <p14:creationId xmlns:p14="http://schemas.microsoft.com/office/powerpoint/2010/main" val="3978994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602740" y="1883410"/>
          <a:ext cx="8989695" cy="40970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11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21310">
                <a:tc rowSpan="2"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R w="12700" cap="flat" cmpd="sng" algn="ctr">
                      <a:solidFill>
                        <a:srgbClr val="B4C6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B4C6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Mar.</a:t>
                      </a:r>
                      <a:endParaRPr lang="ko-KR" altLang="en-US" sz="1400" b="1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B4C6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6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3AFB9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Apr.</a:t>
                      </a:r>
                      <a:endParaRPr lang="ko-KR" altLang="en-US" sz="1400" b="1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B4C6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6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3AFB9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strike="noStrike" kern="1200" cap="none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May.</a:t>
                      </a:r>
                      <a:endParaRPr lang="ko-KR" altLang="en-US" sz="1400" b="1" strike="noStrike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B4C6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3AFB9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10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strike="noStrike" kern="1200" cap="none" dirty="0"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en-US" altLang="ko-KR" sz="1100" b="0" strike="noStrike" kern="1200" cap="none" baseline="30000" dirty="0">
                          <a:latin typeface="맑은 고딕" charset="0"/>
                          <a:ea typeface="맑은 고딕" charset="0"/>
                        </a:rPr>
                        <a:t>nd</a:t>
                      </a:r>
                      <a:r>
                        <a:rPr lang="en-US" altLang="ko-KR" sz="1100" b="0" strike="noStrike" kern="1200" cap="none" dirty="0">
                          <a:latin typeface="맑은 고딕" charset="0"/>
                          <a:ea typeface="맑은 고딕" charset="0"/>
                        </a:rPr>
                        <a:t> week</a:t>
                      </a: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B4C6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6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B4C6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strike="noStrike" kern="1200" cap="none" dirty="0"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en-US" altLang="ko-KR" sz="1100" b="0" strike="noStrike" kern="1200" cap="none" baseline="30000" dirty="0">
                          <a:latin typeface="맑은 고딕" charset="0"/>
                          <a:ea typeface="맑은 고딕" charset="0"/>
                        </a:rPr>
                        <a:t>rd</a:t>
                      </a:r>
                      <a:r>
                        <a:rPr lang="en-US" altLang="ko-KR" sz="1100" b="0" strike="noStrike" kern="1200" cap="none" dirty="0">
                          <a:latin typeface="맑은 고딕" charset="0"/>
                          <a:ea typeface="맑은 고딕" charset="0"/>
                        </a:rPr>
                        <a:t> week</a:t>
                      </a: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B4C6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6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B4C6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strike="noStrike" kern="1200" cap="none" dirty="0">
                          <a:latin typeface="맑은 고딕" charset="0"/>
                          <a:ea typeface="맑은 고딕" charset="0"/>
                        </a:rPr>
                        <a:t>4</a:t>
                      </a:r>
                      <a:r>
                        <a:rPr lang="en-US" altLang="ko-KR" sz="1100" b="0" strike="noStrike" kern="1200" cap="none" baseline="30000" dirty="0">
                          <a:latin typeface="맑은 고딕" charset="0"/>
                          <a:ea typeface="맑은 고딕" charset="0"/>
                        </a:rPr>
                        <a:t>th</a:t>
                      </a:r>
                      <a:r>
                        <a:rPr lang="en-US" altLang="ko-KR" sz="1100" b="0" strike="noStrike" kern="1200" cap="none" dirty="0">
                          <a:latin typeface="맑은 고딕" charset="0"/>
                          <a:ea typeface="맑은 고딕" charset="0"/>
                        </a:rPr>
                        <a:t> week</a:t>
                      </a: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B4C6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6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B4C6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strike="noStrike" kern="1200" cap="none" dirty="0">
                          <a:latin typeface="맑은 고딕" charset="0"/>
                          <a:ea typeface="맑은 고딕" charset="0"/>
                        </a:rPr>
                        <a:t>5</a:t>
                      </a:r>
                      <a:r>
                        <a:rPr lang="en-US" altLang="ko-KR" sz="1100" b="0" strike="noStrike" kern="1200" cap="none" baseline="30000" dirty="0">
                          <a:latin typeface="맑은 고딕" charset="0"/>
                          <a:ea typeface="맑은 고딕" charset="0"/>
                        </a:rPr>
                        <a:t>th</a:t>
                      </a:r>
                      <a:r>
                        <a:rPr lang="en-US" altLang="ko-KR" sz="1100" b="0" strike="noStrike" kern="1200" cap="none" dirty="0">
                          <a:latin typeface="맑은 고딕" charset="0"/>
                          <a:ea typeface="맑은 고딕" charset="0"/>
                        </a:rPr>
                        <a:t> week</a:t>
                      </a: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B4C6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6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B4C6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strike="noStrike" kern="1200" cap="none" dirty="0"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1100" b="0" strike="noStrike" kern="1200" cap="none" baseline="30000" dirty="0">
                          <a:latin typeface="맑은 고딕" charset="0"/>
                          <a:ea typeface="맑은 고딕" charset="0"/>
                        </a:rPr>
                        <a:t>st</a:t>
                      </a:r>
                      <a:r>
                        <a:rPr lang="en-US" altLang="ko-KR" sz="1100" b="0" strike="noStrike" kern="1200" cap="none" dirty="0">
                          <a:latin typeface="맑은 고딕" charset="0"/>
                          <a:ea typeface="맑은 고딕" charset="0"/>
                        </a:rPr>
                        <a:t> week</a:t>
                      </a: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B4C6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6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B4C6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strike="noStrike" kern="1200" cap="none" dirty="0"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en-US" altLang="ko-KR" sz="1100" b="0" strike="noStrike" kern="1200" cap="none" baseline="30000" dirty="0">
                          <a:latin typeface="맑은 고딕" charset="0"/>
                          <a:ea typeface="맑은 고딕" charset="0"/>
                        </a:rPr>
                        <a:t>nd</a:t>
                      </a:r>
                      <a:r>
                        <a:rPr lang="en-US" altLang="ko-KR" sz="1100" b="0" strike="noStrike" kern="1200" cap="none" dirty="0">
                          <a:latin typeface="맑은 고딕" charset="0"/>
                          <a:ea typeface="맑은 고딕" charset="0"/>
                        </a:rPr>
                        <a:t> week</a:t>
                      </a: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B4C6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6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B4C6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strike="noStrike" kern="1200" cap="none" dirty="0"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en-US" altLang="ko-KR" sz="1100" b="0" strike="noStrike" kern="1200" cap="none" baseline="30000" dirty="0">
                          <a:latin typeface="맑은 고딕" charset="0"/>
                          <a:ea typeface="맑은 고딕" charset="0"/>
                        </a:rPr>
                        <a:t>rd</a:t>
                      </a:r>
                      <a:r>
                        <a:rPr lang="en-US" altLang="ko-KR" sz="1100" b="0" strike="noStrike" kern="1200" cap="none" dirty="0">
                          <a:latin typeface="맑은 고딕" charset="0"/>
                          <a:ea typeface="맑은 고딕" charset="0"/>
                        </a:rPr>
                        <a:t> week</a:t>
                      </a: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B4C6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6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B4C6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strike="noStrike" kern="1200" cap="none" dirty="0">
                          <a:latin typeface="맑은 고딕" charset="0"/>
                          <a:ea typeface="맑은 고딕" charset="0"/>
                        </a:rPr>
                        <a:t>4</a:t>
                      </a:r>
                      <a:r>
                        <a:rPr lang="en-US" altLang="ko-KR" sz="1100" b="0" strike="noStrike" kern="1200" cap="none" baseline="30000" dirty="0">
                          <a:latin typeface="맑은 고딕" charset="0"/>
                          <a:ea typeface="맑은 고딕" charset="0"/>
                        </a:rPr>
                        <a:t>th</a:t>
                      </a:r>
                      <a:r>
                        <a:rPr lang="en-US" altLang="ko-KR" sz="1100" b="0" strike="noStrike" kern="1200" cap="none" dirty="0">
                          <a:latin typeface="맑은 고딕" charset="0"/>
                          <a:ea typeface="맑은 고딕" charset="0"/>
                        </a:rPr>
                        <a:t> week</a:t>
                      </a: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B4C6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6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B4C6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strike="noStrike" kern="1200" cap="none" dirty="0"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1100" b="0" strike="noStrike" kern="1200" cap="none" baseline="30000" dirty="0">
                          <a:latin typeface="맑은 고딕" charset="0"/>
                          <a:ea typeface="맑은 고딕" charset="0"/>
                        </a:rPr>
                        <a:t>st</a:t>
                      </a:r>
                      <a:r>
                        <a:rPr lang="en-US" altLang="ko-KR" sz="1100" b="0" strike="noStrike" kern="1200" cap="none" dirty="0">
                          <a:latin typeface="맑은 고딕" charset="0"/>
                          <a:ea typeface="맑은 고딕" charset="0"/>
                        </a:rPr>
                        <a:t> week</a:t>
                      </a: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B4C6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6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B4C6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strike="noStrike" kern="1200" cap="none" dirty="0"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en-US" altLang="ko-KR" sz="1100" b="0" strike="noStrike" kern="1200" cap="none" baseline="30000" dirty="0">
                          <a:latin typeface="맑은 고딕" charset="0"/>
                          <a:ea typeface="맑은 고딕" charset="0"/>
                        </a:rPr>
                        <a:t>nd</a:t>
                      </a:r>
                      <a:r>
                        <a:rPr lang="en-US" altLang="ko-KR" sz="1100" b="0" strike="noStrike" kern="1200" cap="none" dirty="0">
                          <a:latin typeface="맑은 고딕" charset="0"/>
                          <a:ea typeface="맑은 고딕" charset="0"/>
                        </a:rPr>
                        <a:t> week</a:t>
                      </a: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B4C6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6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B4C6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strike="noStrike" kern="1200" cap="none" dirty="0"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en-US" altLang="ko-KR" sz="1100" b="0" strike="noStrike" kern="1200" cap="none" baseline="30000" dirty="0">
                          <a:latin typeface="맑은 고딕" charset="0"/>
                          <a:ea typeface="맑은 고딕" charset="0"/>
                        </a:rPr>
                        <a:t>rd</a:t>
                      </a:r>
                      <a:r>
                        <a:rPr lang="en-US" altLang="ko-KR" sz="1100" b="0" strike="noStrike" kern="1200" cap="none" dirty="0">
                          <a:latin typeface="맑은 고딕" charset="0"/>
                          <a:ea typeface="맑은 고딕" charset="0"/>
                        </a:rPr>
                        <a:t> week</a:t>
                      </a: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B4C6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6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B4C6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strike="noStrike" kern="1200" cap="none" dirty="0">
                          <a:latin typeface="맑은 고딕" charset="0"/>
                          <a:ea typeface="맑은 고딕" charset="0"/>
                        </a:rPr>
                        <a:t>4</a:t>
                      </a:r>
                      <a:r>
                        <a:rPr lang="en-US" altLang="ko-KR" sz="1100" b="0" strike="noStrike" kern="1200" cap="none" baseline="30000" dirty="0">
                          <a:latin typeface="맑은 고딕" charset="0"/>
                          <a:ea typeface="맑은 고딕" charset="0"/>
                        </a:rPr>
                        <a:t>th</a:t>
                      </a:r>
                      <a:r>
                        <a:rPr lang="en-US" altLang="ko-KR" sz="1100" b="0" strike="noStrike" kern="1200" cap="none" dirty="0">
                          <a:latin typeface="맑은 고딕" charset="0"/>
                          <a:ea typeface="맑은 고딕" charset="0"/>
                        </a:rPr>
                        <a:t> week</a:t>
                      </a: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B4C6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6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B4C6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strike="noStrike" kern="1200" cap="none" dirty="0">
                          <a:latin typeface="맑은 고딕" charset="0"/>
                          <a:ea typeface="맑은 고딕" charset="0"/>
                        </a:rPr>
                        <a:t>5</a:t>
                      </a:r>
                      <a:r>
                        <a:rPr lang="en-US" altLang="ko-KR" sz="1100" b="0" strike="noStrike" kern="1200" cap="none" baseline="30000" dirty="0">
                          <a:latin typeface="맑은 고딕" charset="0"/>
                          <a:ea typeface="맑은 고딕" charset="0"/>
                        </a:rPr>
                        <a:t>th</a:t>
                      </a:r>
                      <a:r>
                        <a:rPr lang="en-US" altLang="ko-KR" sz="1100" b="0" strike="noStrike" kern="1200" cap="none" dirty="0">
                          <a:latin typeface="맑은 고딕" charset="0"/>
                          <a:ea typeface="맑은 고딕" charset="0"/>
                        </a:rPr>
                        <a:t> week</a:t>
                      </a: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B4C6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6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B4C6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strike="noStrike" kern="1200" cap="none" dirty="0">
                          <a:latin typeface="맑은 고딕" charset="0"/>
                          <a:ea typeface="맑은 고딕" charset="0"/>
                        </a:rPr>
                        <a:t>Planning</a:t>
                      </a: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R w="12700" cap="flat" cmpd="sng" algn="ctr">
                      <a:solidFill>
                        <a:srgbClr val="B4C6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6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B4C6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6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6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6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6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6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6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6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6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6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6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6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6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6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6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strike="noStrike" kern="1200" cap="none" dirty="0">
                          <a:latin typeface="맑은 고딕" charset="0"/>
                          <a:ea typeface="맑은 고딕" charset="0"/>
                        </a:rPr>
                        <a:t>Study about topic</a:t>
                      </a: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R w="12700" cap="flat" cmpd="sng" algn="ctr">
                      <a:solidFill>
                        <a:srgbClr val="B4C6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B4C6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AE3F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DAE3F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6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670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strike="noStrike" kern="1200" cap="none" dirty="0">
                          <a:latin typeface="맑은 고딕" charset="0"/>
                          <a:ea typeface="맑은 고딕" charset="0"/>
                        </a:rPr>
                        <a:t>Construct cloud environment</a:t>
                      </a: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R w="12700" cap="flat" cmpd="sng" algn="ctr">
                      <a:solidFill>
                        <a:srgbClr val="B4C6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B4C6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6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670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strike="noStrike" kern="1200" cap="none" dirty="0">
                          <a:latin typeface="맑은 고딕" charset="0"/>
                          <a:ea typeface="맑은 고딕" charset="0"/>
                        </a:rPr>
                        <a:t>Construct WEB/WAS server</a:t>
                      </a: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R w="12700" cap="flat" cmpd="sng" algn="ctr">
                      <a:solidFill>
                        <a:srgbClr val="B4C6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B4C6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6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670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strike="noStrike" kern="1200" cap="none" dirty="0">
                          <a:latin typeface="맑은 고딕" charset="0"/>
                          <a:ea typeface="맑은 고딕" charset="0"/>
                        </a:rPr>
                        <a:t>Clustering </a:t>
                      </a: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strike="noStrike" kern="1200" cap="none" dirty="0">
                          <a:latin typeface="맑은 고딕" charset="0"/>
                          <a:ea typeface="맑은 고딕" charset="0"/>
                        </a:rPr>
                        <a:t>WAS server</a:t>
                      </a: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R w="12700" cap="flat" cmpd="sng" algn="ctr">
                      <a:solidFill>
                        <a:srgbClr val="B4C6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B4C6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6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strike="noStrike" kern="1200" cap="none" dirty="0">
                          <a:latin typeface="맑은 고딕" charset="0"/>
                          <a:ea typeface="맑은 고딕" charset="0"/>
                        </a:rPr>
                        <a:t>Testing</a:t>
                      </a: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R w="12700" cap="flat" cmpd="sng" algn="ctr">
                      <a:solidFill>
                        <a:srgbClr val="B4C6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B4C6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6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strike="noStrike" kern="1200" cap="none" dirty="0">
                          <a:latin typeface="맑은 고딕" charset="0"/>
                          <a:ea typeface="맑은 고딕" charset="0"/>
                        </a:rPr>
                        <a:t>Completion</a:t>
                      </a: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R w="12700" cap="flat" cmpd="sng" algn="ctr">
                      <a:solidFill>
                        <a:srgbClr val="B4C6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B4C6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6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strike="noStrike" kern="1200" cap="none" dirty="0">
                          <a:latin typeface="맑은 고딕" charset="0"/>
                          <a:ea typeface="맑은 고딕" charset="0"/>
                        </a:rPr>
                        <a:t>Paper</a:t>
                      </a: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R w="12700" cap="flat" cmpd="sng" algn="ctr">
                      <a:solidFill>
                        <a:srgbClr val="B4C6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B4C6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BD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BD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BD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BD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BD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BD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BD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BD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BD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BD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BD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BD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70485" marR="70485" marT="34925" marB="34925">
                    <a:lnL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6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BF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BD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4" name="사각형: 둥근 모서리 33"/>
          <p:cNvSpPr>
            <a:spLocks/>
          </p:cNvSpPr>
          <p:nvPr/>
        </p:nvSpPr>
        <p:spPr>
          <a:xfrm>
            <a:off x="3018790" y="2845435"/>
            <a:ext cx="1190625" cy="194310"/>
          </a:xfrm>
          <a:prstGeom prst="roundRect">
            <a:avLst>
              <a:gd name="adj" fmla="val 49879"/>
            </a:avLst>
          </a:prstGeom>
          <a:solidFill>
            <a:srgbClr val="59C6D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7" name="사각형: 둥근 모서리 36"/>
          <p:cNvSpPr>
            <a:spLocks/>
          </p:cNvSpPr>
          <p:nvPr/>
        </p:nvSpPr>
        <p:spPr>
          <a:xfrm>
            <a:off x="3601085" y="3261995"/>
            <a:ext cx="1190625" cy="194310"/>
          </a:xfrm>
          <a:prstGeom prst="roundRect">
            <a:avLst>
              <a:gd name="adj" fmla="val 49879"/>
            </a:avLst>
          </a:prstGeom>
          <a:solidFill>
            <a:srgbClr val="59C6D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8" name="사각형: 둥근 모서리 37"/>
          <p:cNvSpPr>
            <a:spLocks/>
          </p:cNvSpPr>
          <p:nvPr/>
        </p:nvSpPr>
        <p:spPr>
          <a:xfrm>
            <a:off x="4195445" y="3677920"/>
            <a:ext cx="1134110" cy="194310"/>
          </a:xfrm>
          <a:prstGeom prst="roundRect">
            <a:avLst>
              <a:gd name="adj" fmla="val 49879"/>
            </a:avLst>
          </a:prstGeom>
          <a:solidFill>
            <a:srgbClr val="59C6D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1" name="사각형: 둥근 모서리 40"/>
          <p:cNvSpPr>
            <a:spLocks/>
          </p:cNvSpPr>
          <p:nvPr/>
        </p:nvSpPr>
        <p:spPr>
          <a:xfrm>
            <a:off x="8264525" y="5269230"/>
            <a:ext cx="2339340" cy="195580"/>
          </a:xfrm>
          <a:prstGeom prst="roundRect">
            <a:avLst>
              <a:gd name="adj" fmla="val 49879"/>
            </a:avLst>
          </a:prstGeom>
          <a:solidFill>
            <a:srgbClr val="FED54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3" name="직사각형 42"/>
          <p:cNvSpPr>
            <a:spLocks/>
          </p:cNvSpPr>
          <p:nvPr/>
        </p:nvSpPr>
        <p:spPr>
          <a:xfrm>
            <a:off x="169545" y="169545"/>
            <a:ext cx="11854180" cy="6520180"/>
          </a:xfrm>
          <a:prstGeom prst="rect">
            <a:avLst/>
          </a:prstGeom>
          <a:noFill/>
          <a:ln w="12700" cap="flat" cmpd="sng">
            <a:solidFill>
              <a:srgbClr val="03AFB9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1629BFA-3E3C-476F-A729-38B391080E22}"/>
              </a:ext>
            </a:extLst>
          </p:cNvPr>
          <p:cNvSpPr>
            <a:spLocks/>
          </p:cNvSpPr>
          <p:nvPr/>
        </p:nvSpPr>
        <p:spPr>
          <a:xfrm>
            <a:off x="5342255" y="4445584"/>
            <a:ext cx="2362200" cy="195580"/>
          </a:xfrm>
          <a:prstGeom prst="roundRect">
            <a:avLst>
              <a:gd name="adj" fmla="val 49879"/>
            </a:avLst>
          </a:prstGeom>
          <a:solidFill>
            <a:srgbClr val="FED54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85525D6-C807-4EDA-8018-8D85C5750318}"/>
              </a:ext>
            </a:extLst>
          </p:cNvPr>
          <p:cNvSpPr>
            <a:spLocks/>
          </p:cNvSpPr>
          <p:nvPr/>
        </p:nvSpPr>
        <p:spPr>
          <a:xfrm>
            <a:off x="4777105" y="4061460"/>
            <a:ext cx="1745615" cy="194310"/>
          </a:xfrm>
          <a:prstGeom prst="roundRect">
            <a:avLst>
              <a:gd name="adj" fmla="val 49879"/>
            </a:avLst>
          </a:prstGeom>
          <a:gradFill rotWithShape="1">
            <a:gsLst>
              <a:gs pos="0">
                <a:srgbClr val="03AFB9"/>
              </a:gs>
              <a:gs pos="36000">
                <a:srgbClr val="FED548"/>
              </a:gs>
            </a:gsLst>
            <a:lin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BC5698F-8194-467D-84B8-641E35132AB0}"/>
              </a:ext>
            </a:extLst>
          </p:cNvPr>
          <p:cNvSpPr>
            <a:spLocks/>
          </p:cNvSpPr>
          <p:nvPr/>
        </p:nvSpPr>
        <p:spPr>
          <a:xfrm>
            <a:off x="4189081" y="5663247"/>
            <a:ext cx="4075444" cy="191453"/>
          </a:xfrm>
          <a:prstGeom prst="roundRect">
            <a:avLst>
              <a:gd name="adj" fmla="val 49879"/>
            </a:avLst>
          </a:prstGeom>
          <a:gradFill rotWithShape="1">
            <a:gsLst>
              <a:gs pos="0">
                <a:srgbClr val="03AFB9"/>
              </a:gs>
              <a:gs pos="46000">
                <a:srgbClr val="FED548"/>
              </a:gs>
            </a:gsLst>
            <a:lin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9" name="사각형: 둥근 모서리 38"/>
          <p:cNvSpPr>
            <a:spLocks/>
          </p:cNvSpPr>
          <p:nvPr/>
        </p:nvSpPr>
        <p:spPr>
          <a:xfrm>
            <a:off x="4777105" y="4061460"/>
            <a:ext cx="1745615" cy="194310"/>
          </a:xfrm>
          <a:prstGeom prst="roundRect">
            <a:avLst>
              <a:gd name="adj" fmla="val 49879"/>
            </a:avLst>
          </a:prstGeom>
          <a:solidFill>
            <a:srgbClr val="59C6D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2" name="사각형: 둥근 모서리 41"/>
          <p:cNvSpPr>
            <a:spLocks/>
          </p:cNvSpPr>
          <p:nvPr/>
        </p:nvSpPr>
        <p:spPr>
          <a:xfrm>
            <a:off x="4189080" y="5663031"/>
            <a:ext cx="4075445" cy="191454"/>
          </a:xfrm>
          <a:prstGeom prst="roundRect">
            <a:avLst>
              <a:gd name="adj" fmla="val 49879"/>
            </a:avLst>
          </a:prstGeom>
          <a:gradFill rotWithShape="1">
            <a:gsLst>
              <a:gs pos="96753">
                <a:srgbClr val="59C6D3"/>
              </a:gs>
              <a:gs pos="26000">
                <a:srgbClr val="59C6D3"/>
              </a:gs>
              <a:gs pos="46000">
                <a:srgbClr val="59C6D3"/>
              </a:gs>
            </a:gsLst>
            <a:lin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1BD96B8-AE34-4E49-A051-C618C58FFF26}"/>
              </a:ext>
            </a:extLst>
          </p:cNvPr>
          <p:cNvSpPr>
            <a:spLocks/>
          </p:cNvSpPr>
          <p:nvPr/>
        </p:nvSpPr>
        <p:spPr>
          <a:xfrm>
            <a:off x="7103745" y="4891088"/>
            <a:ext cx="2339340" cy="195580"/>
          </a:xfrm>
          <a:prstGeom prst="roundRect">
            <a:avLst>
              <a:gd name="adj" fmla="val 49879"/>
            </a:avLst>
          </a:prstGeom>
          <a:solidFill>
            <a:srgbClr val="FED54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8" name="사각형: 둥근 모서리 17"/>
          <p:cNvSpPr>
            <a:spLocks/>
          </p:cNvSpPr>
          <p:nvPr/>
        </p:nvSpPr>
        <p:spPr>
          <a:xfrm>
            <a:off x="7094855" y="4892040"/>
            <a:ext cx="2362200" cy="194945"/>
          </a:xfrm>
          <a:prstGeom prst="roundRect">
            <a:avLst>
              <a:gd name="adj" fmla="val 49879"/>
            </a:avLst>
          </a:prstGeom>
          <a:gradFill>
            <a:gsLst>
              <a:gs pos="39000">
                <a:srgbClr val="59C6D3"/>
              </a:gs>
              <a:gs pos="67000">
                <a:srgbClr val="FED548"/>
              </a:gs>
            </a:gsLst>
            <a:lin ang="0" scaled="0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0" name="사각형: 둥근 모서리 39"/>
          <p:cNvSpPr>
            <a:spLocks/>
          </p:cNvSpPr>
          <p:nvPr/>
        </p:nvSpPr>
        <p:spPr>
          <a:xfrm>
            <a:off x="5342255" y="4443730"/>
            <a:ext cx="2362200" cy="197434"/>
          </a:xfrm>
          <a:prstGeom prst="roundRect">
            <a:avLst>
              <a:gd name="adj" fmla="val 49879"/>
            </a:avLst>
          </a:prstGeom>
          <a:solidFill>
            <a:srgbClr val="59C6D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760107-7488-4F89-AE58-DF117AE40E87}"/>
              </a:ext>
            </a:extLst>
          </p:cNvPr>
          <p:cNvSpPr txBox="1">
            <a:spLocks/>
          </p:cNvSpPr>
          <p:nvPr/>
        </p:nvSpPr>
        <p:spPr>
          <a:xfrm>
            <a:off x="354894" y="517523"/>
            <a:ext cx="4860290" cy="584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ln w="9525" cap="flat" cmpd="sng">
                  <a:solidFill>
                    <a:schemeClr val="tx1">
                      <a:alpha val="46666"/>
                    </a:schemeClr>
                  </a:solidFill>
                  <a:prstDash val="solid"/>
                </a:ln>
                <a:latin typeface="+mj-lt"/>
                <a:ea typeface="-윤고딕330" charset="0"/>
              </a:rPr>
              <a:t>Ⅴ. Future Plan</a:t>
            </a:r>
            <a:endParaRPr lang="ko-KR" altLang="en-US" sz="3200" b="0" strike="noStrike" cap="none" dirty="0">
              <a:ln w="9525" cap="flat" cmpd="sng">
                <a:solidFill>
                  <a:schemeClr val="tx1">
                    <a:alpha val="46666"/>
                  </a:schemeClr>
                </a:solidFill>
                <a:prstDash val="solid"/>
              </a:ln>
              <a:latin typeface="+mj-lt"/>
              <a:ea typeface="-윤고딕330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8DB9739-25AB-4AC8-A277-AB0FA39C9DF1}"/>
              </a:ext>
            </a:extLst>
          </p:cNvPr>
          <p:cNvSpPr>
            <a:spLocks/>
          </p:cNvSpPr>
          <p:nvPr/>
        </p:nvSpPr>
        <p:spPr>
          <a:xfrm>
            <a:off x="169545" y="459669"/>
            <a:ext cx="135890" cy="705485"/>
          </a:xfrm>
          <a:prstGeom prst="rect">
            <a:avLst/>
          </a:prstGeom>
          <a:solidFill>
            <a:srgbClr val="03AFB9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44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2" grpId="0" animBg="1"/>
      <p:bldP spid="18" grpId="0" animBg="1"/>
      <p:bldP spid="4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09900" y="2498090"/>
            <a:ext cx="6172200" cy="1861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+mj-lt"/>
                <a:ea typeface="-윤고딕310" panose="02030504000101010101" pitchFamily="18" charset="-127"/>
              </a:rPr>
              <a:t>Q</a:t>
            </a:r>
            <a:r>
              <a:rPr lang="en-US" altLang="ko-KR" sz="4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+mj-lt"/>
                <a:ea typeface="-윤고딕310" panose="02030504000101010101" pitchFamily="18" charset="-127"/>
              </a:rPr>
              <a:t> </a:t>
            </a:r>
            <a:r>
              <a:rPr lang="en-US" altLang="ko-KR" sz="6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+mj-lt"/>
                <a:ea typeface="-윤고딕310" panose="02030504000101010101" pitchFamily="18" charset="-127"/>
              </a:rPr>
              <a:t>n</a:t>
            </a:r>
            <a:r>
              <a:rPr lang="en-US" altLang="ko-KR" sz="4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+mj-lt"/>
                <a:ea typeface="-윤고딕310" panose="02030504000101010101" pitchFamily="18" charset="-127"/>
              </a:rPr>
              <a:t> </a:t>
            </a:r>
            <a:r>
              <a:rPr lang="en-US" altLang="ko-KR" sz="115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+mj-lt"/>
                <a:ea typeface="-윤고딕310" panose="02030504000101010101" pitchFamily="18" charset="-127"/>
              </a:rPr>
              <a:t>A</a:t>
            </a:r>
            <a:endParaRPr lang="ko-KR" altLang="en-US" sz="16600" dirty="0">
              <a:ln>
                <a:solidFill>
                  <a:schemeClr val="tx1">
                    <a:alpha val="50000"/>
                  </a:schemeClr>
                </a:solidFill>
              </a:ln>
              <a:latin typeface="+mj-lt"/>
              <a:ea typeface="-윤고딕33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62475" y="4772660"/>
            <a:ext cx="3067050" cy="461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-윤고딕310" panose="02030504000101010101" pitchFamily="18" charset="-127"/>
              </a:rPr>
              <a:t>Thank you</a:t>
            </a:r>
            <a:endParaRPr lang="ko-KR" altLang="en-US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-윤고딕310" panose="02030504000101010101" pitchFamily="18" charset="-127"/>
            </a:endParaRPr>
          </a:p>
        </p:txBody>
      </p:sp>
      <p:cxnSp>
        <p:nvCxnSpPr>
          <p:cNvPr id="5" name="직선 연결선[R] 2">
            <a:extLst>
              <a:ext uri="{FF2B5EF4-FFF2-40B4-BE49-F238E27FC236}">
                <a16:creationId xmlns:a16="http://schemas.microsoft.com/office/drawing/2014/main" id="{EBFC76B9-2883-4B9B-ACEE-A24891ABEE23}"/>
              </a:ext>
            </a:extLst>
          </p:cNvPr>
          <p:cNvCxnSpPr>
            <a:cxnSpLocks/>
          </p:cNvCxnSpPr>
          <p:nvPr/>
        </p:nvCxnSpPr>
        <p:spPr>
          <a:xfrm>
            <a:off x="4766310" y="5316220"/>
            <a:ext cx="2659380" cy="11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도형 5">
            <a:extLst>
              <a:ext uri="{FF2B5EF4-FFF2-40B4-BE49-F238E27FC236}">
                <a16:creationId xmlns:a16="http://schemas.microsoft.com/office/drawing/2014/main" id="{0022C698-B776-4EAA-A377-6746809FD9FD}"/>
              </a:ext>
            </a:extLst>
          </p:cNvPr>
          <p:cNvSpPr>
            <a:spLocks/>
          </p:cNvSpPr>
          <p:nvPr/>
        </p:nvSpPr>
        <p:spPr>
          <a:xfrm>
            <a:off x="112395" y="97790"/>
            <a:ext cx="11968480" cy="6662420"/>
          </a:xfrm>
          <a:prstGeom prst="rect">
            <a:avLst/>
          </a:prstGeom>
          <a:noFill/>
          <a:ln w="1270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n w="9525" cap="flat" cmpd="sng">
                <a:solidFill>
                  <a:srgbClr val="404040">
                    <a:alpha val="20000"/>
                  </a:srgbClr>
                </a:solidFill>
                <a:prstDash val="solid"/>
              </a:ln>
              <a:solidFill>
                <a:srgbClr val="40404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flipH="1">
            <a:off x="7546340" y="97790"/>
            <a:ext cx="4534535" cy="6663055"/>
          </a:xfrm>
          <a:prstGeom prst="rtTriangle">
            <a:avLst/>
          </a:prstGeom>
          <a:solidFill>
            <a:srgbClr val="59C6D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n w="9525" cap="flat" cmpd="sng">
                <a:solidFill>
                  <a:srgbClr val="404040">
                    <a:alpha val="20000"/>
                  </a:srgbClr>
                </a:solidFill>
                <a:prstDash val="solid"/>
              </a:ln>
              <a:solidFill>
                <a:srgbClr val="40404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 rot="10800000" flipH="1">
            <a:off x="100330" y="97790"/>
            <a:ext cx="4534535" cy="6663055"/>
          </a:xfrm>
          <a:prstGeom prst="rtTriangle">
            <a:avLst/>
          </a:prstGeom>
          <a:solidFill>
            <a:srgbClr val="FDB805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n w="9525" cap="flat" cmpd="sng">
                <a:solidFill>
                  <a:srgbClr val="404040">
                    <a:alpha val="20000"/>
                  </a:srgbClr>
                </a:solidFill>
                <a:prstDash val="solid"/>
              </a:ln>
              <a:solidFill>
                <a:srgbClr val="40404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332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도형 39"/>
          <p:cNvSpPr>
            <a:spLocks/>
          </p:cNvSpPr>
          <p:nvPr/>
        </p:nvSpPr>
        <p:spPr>
          <a:xfrm flipH="1">
            <a:off x="7546340" y="97790"/>
            <a:ext cx="4533900" cy="6662420"/>
          </a:xfrm>
          <a:prstGeom prst="rtTriangle">
            <a:avLst/>
          </a:prstGeom>
          <a:solidFill>
            <a:srgbClr val="59C6D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n w="9525" cap="flat" cmpd="sng">
                <a:solidFill>
                  <a:srgbClr val="404040">
                    <a:alpha val="20000"/>
                  </a:srgbClr>
                </a:solidFill>
                <a:prstDash val="solid"/>
              </a:ln>
              <a:solidFill>
                <a:srgbClr val="40404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도형 40"/>
          <p:cNvSpPr>
            <a:spLocks/>
          </p:cNvSpPr>
          <p:nvPr/>
        </p:nvSpPr>
        <p:spPr>
          <a:xfrm rot="10800000" flipH="1">
            <a:off x="100330" y="97790"/>
            <a:ext cx="4533900" cy="6662420"/>
          </a:xfrm>
          <a:prstGeom prst="rtTriangle">
            <a:avLst/>
          </a:prstGeom>
          <a:solidFill>
            <a:srgbClr val="FDB805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n w="9525" cap="flat" cmpd="sng">
                <a:solidFill>
                  <a:srgbClr val="404040">
                    <a:alpha val="20000"/>
                  </a:srgbClr>
                </a:solidFill>
                <a:prstDash val="solid"/>
              </a:ln>
              <a:solidFill>
                <a:srgbClr val="40404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>
            <a:off x="112395" y="97790"/>
            <a:ext cx="11968480" cy="6662420"/>
          </a:xfrm>
          <a:prstGeom prst="rect">
            <a:avLst/>
          </a:prstGeom>
          <a:noFill/>
          <a:ln w="1270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261110" y="976630"/>
            <a:ext cx="1723390" cy="523240"/>
            <a:chOff x="1261110" y="976630"/>
            <a:chExt cx="1723390" cy="523240"/>
          </a:xfrm>
        </p:grpSpPr>
        <p:sp>
          <p:nvSpPr>
            <p:cNvPr id="16" name="텍스트 상자 15"/>
            <p:cNvSpPr txBox="1">
              <a:spLocks/>
            </p:cNvSpPr>
            <p:nvPr/>
          </p:nvSpPr>
          <p:spPr>
            <a:xfrm>
              <a:off x="1261110" y="976630"/>
              <a:ext cx="1671320" cy="523240"/>
            </a:xfrm>
            <a:prstGeom prst="rect">
              <a:avLst/>
            </a:prstGeom>
            <a:noFill/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800" b="0" strike="noStrike" cap="none" dirty="0">
                  <a:ln w="9525" cap="flat" cmpd="sng">
                    <a:solidFill>
                      <a:schemeClr val="tx1">
                        <a:lumMod val="75000"/>
                        <a:lumOff val="25000"/>
                        <a:alpha val="29803"/>
                      </a:schemeClr>
                    </a:solidFill>
                    <a:prstDash val="solid"/>
                  </a:ln>
                  <a:solidFill>
                    <a:schemeClr val="bg2">
                      <a:lumMod val="50000"/>
                    </a:schemeClr>
                  </a:solidFill>
                  <a:ea typeface="함초롬돋움" panose="02030504000101010101" pitchFamily="18" charset="-127"/>
                  <a:cs typeface="함초롬돋움" panose="02030504000101010101" pitchFamily="18" charset="-127"/>
                </a:rPr>
                <a:t>Contents</a:t>
              </a:r>
              <a:endParaRPr lang="ko-KR" altLang="en-US" sz="2800" b="0" strike="noStrike" cap="none" dirty="0">
                <a:ln w="9525" cap="flat" cmpd="sng">
                  <a:solidFill>
                    <a:schemeClr val="tx1">
                      <a:lumMod val="75000"/>
                      <a:lumOff val="25000"/>
                      <a:alpha val="29803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4957617" y="1730926"/>
            <a:ext cx="2582690" cy="461665"/>
            <a:chOff x="3084195" y="2552260"/>
            <a:chExt cx="2582690" cy="461665"/>
          </a:xfrm>
        </p:grpSpPr>
        <p:sp>
          <p:nvSpPr>
            <p:cNvPr id="42" name="도형 41"/>
            <p:cNvSpPr>
              <a:spLocks/>
            </p:cNvSpPr>
            <p:nvPr/>
          </p:nvSpPr>
          <p:spPr>
            <a:xfrm>
              <a:off x="3084195" y="2741295"/>
              <a:ext cx="199390" cy="17208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n w="9525" cap="flat" cmpd="sng">
                  <a:solidFill>
                    <a:schemeClr val="tx1">
                      <a:lumMod val="75000"/>
                      <a:lumOff val="25000"/>
                      <a:alpha val="25882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a typeface="맑은 고딕" charset="0"/>
              </a:endParaRPr>
            </a:p>
          </p:txBody>
        </p:sp>
        <p:sp>
          <p:nvSpPr>
            <p:cNvPr id="43" name="도형 42"/>
            <p:cNvSpPr>
              <a:spLocks/>
            </p:cNvSpPr>
            <p:nvPr/>
          </p:nvSpPr>
          <p:spPr>
            <a:xfrm>
              <a:off x="3237694" y="2552260"/>
              <a:ext cx="2429191" cy="461665"/>
            </a:xfrm>
            <a:prstGeom prst="rect">
              <a:avLst/>
            </a:prstGeom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400" b="1" strike="noStrike" cap="none" dirty="0">
                  <a:ln w="9525" cap="flat" cmpd="sng">
                    <a:solidFill>
                      <a:schemeClr val="tx1">
                        <a:lumMod val="75000"/>
                        <a:lumOff val="25000"/>
                        <a:alpha val="25882"/>
                      </a:schemeClr>
                    </a:solidFill>
                    <a:prstDash val="solid"/>
                  </a:ln>
                  <a:solidFill>
                    <a:schemeClr val="bg2">
                      <a:lumMod val="50000"/>
                    </a:schemeClr>
                  </a:solidFill>
                  <a:ea typeface="함초롬돋움" charset="0"/>
                </a:rPr>
                <a:t>Team members</a:t>
              </a:r>
              <a:endParaRPr lang="ko-KR" altLang="en-US" sz="2400" b="1" strike="noStrike" cap="none" dirty="0">
                <a:ln w="9525" cap="flat" cmpd="sng">
                  <a:solidFill>
                    <a:schemeClr val="tx1">
                      <a:lumMod val="75000"/>
                      <a:lumOff val="25000"/>
                      <a:alpha val="25882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a typeface="함초롬돋움" charset="0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2BB7D95-E795-4BCB-9E83-7134DFB23351}"/>
              </a:ext>
            </a:extLst>
          </p:cNvPr>
          <p:cNvGrpSpPr/>
          <p:nvPr/>
        </p:nvGrpSpPr>
        <p:grpSpPr>
          <a:xfrm>
            <a:off x="4963190" y="3225498"/>
            <a:ext cx="2391524" cy="461665"/>
            <a:chOff x="4677480" y="2557647"/>
            <a:chExt cx="2391524" cy="461665"/>
          </a:xfrm>
        </p:grpSpPr>
        <p:sp>
          <p:nvSpPr>
            <p:cNvPr id="30" name="도형 29"/>
            <p:cNvSpPr>
              <a:spLocks/>
            </p:cNvSpPr>
            <p:nvPr/>
          </p:nvSpPr>
          <p:spPr>
            <a:xfrm>
              <a:off x="4677480" y="2736215"/>
              <a:ext cx="171450" cy="1714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n w="9525" cap="flat" cmpd="sng">
                  <a:solidFill>
                    <a:schemeClr val="tx1">
                      <a:lumMod val="75000"/>
                      <a:lumOff val="25000"/>
                      <a:alpha val="26666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a typeface="맑은 고딕" charset="0"/>
              </a:endParaRPr>
            </a:p>
          </p:txBody>
        </p:sp>
        <p:sp>
          <p:nvSpPr>
            <p:cNvPr id="39" name="도형 42"/>
            <p:cNvSpPr>
              <a:spLocks/>
            </p:cNvSpPr>
            <p:nvPr/>
          </p:nvSpPr>
          <p:spPr>
            <a:xfrm>
              <a:off x="4844164" y="2557647"/>
              <a:ext cx="2224840" cy="461665"/>
            </a:xfrm>
            <a:prstGeom prst="rect">
              <a:avLst/>
            </a:prstGeom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400" b="1" strike="noStrike" cap="none" dirty="0">
                  <a:ln w="9525" cap="flat" cmpd="sng">
                    <a:solidFill>
                      <a:schemeClr val="tx1">
                        <a:lumMod val="75000"/>
                        <a:lumOff val="25000"/>
                        <a:alpha val="26666"/>
                      </a:schemeClr>
                    </a:solidFill>
                    <a:prstDash val="solid"/>
                  </a:ln>
                  <a:solidFill>
                    <a:schemeClr val="bg2">
                      <a:lumMod val="50000"/>
                    </a:schemeClr>
                  </a:solidFill>
                  <a:ea typeface="함초롬돋움" charset="0"/>
                </a:rPr>
                <a:t>About Project</a:t>
              </a:r>
              <a:endParaRPr lang="ko-KR" altLang="en-US" sz="2400" b="1" strike="noStrike" cap="none" dirty="0">
                <a:ln w="9525" cap="flat" cmpd="sng">
                  <a:solidFill>
                    <a:schemeClr val="tx1">
                      <a:lumMod val="75000"/>
                      <a:lumOff val="25000"/>
                      <a:alpha val="26666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a typeface="함초롬돋움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C938DBF3-82A9-4B56-8EEA-2B2F3D7CA32F}"/>
              </a:ext>
            </a:extLst>
          </p:cNvPr>
          <p:cNvGrpSpPr/>
          <p:nvPr/>
        </p:nvGrpSpPr>
        <p:grpSpPr>
          <a:xfrm>
            <a:off x="4988561" y="4700210"/>
            <a:ext cx="2038571" cy="461665"/>
            <a:chOff x="8586825" y="2553111"/>
            <a:chExt cx="2038571" cy="461665"/>
          </a:xfrm>
        </p:grpSpPr>
        <p:sp>
          <p:nvSpPr>
            <p:cNvPr id="34" name="도형 33"/>
            <p:cNvSpPr>
              <a:spLocks/>
            </p:cNvSpPr>
            <p:nvPr/>
          </p:nvSpPr>
          <p:spPr>
            <a:xfrm>
              <a:off x="8586825" y="2713355"/>
              <a:ext cx="171450" cy="1714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n w="9525" cap="flat" cmpd="sng">
                  <a:solidFill>
                    <a:schemeClr val="tx1">
                      <a:lumMod val="75000"/>
                      <a:lumOff val="25000"/>
                      <a:alpha val="26666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a typeface="맑은 고딕" charset="0"/>
              </a:endParaRPr>
            </a:p>
          </p:txBody>
        </p:sp>
        <p:sp>
          <p:nvSpPr>
            <p:cNvPr id="52" name="도형 42"/>
            <p:cNvSpPr>
              <a:spLocks/>
            </p:cNvSpPr>
            <p:nvPr/>
          </p:nvSpPr>
          <p:spPr>
            <a:xfrm>
              <a:off x="8754243" y="2553111"/>
              <a:ext cx="1871153" cy="461665"/>
            </a:xfrm>
            <a:prstGeom prst="rect">
              <a:avLst/>
            </a:prstGeom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400" b="1" dirty="0">
                  <a:ln w="9525" cap="flat" cmpd="sng">
                    <a:solidFill>
                      <a:schemeClr val="tx1">
                        <a:lumMod val="75000"/>
                        <a:lumOff val="25000"/>
                        <a:alpha val="26666"/>
                      </a:schemeClr>
                    </a:solidFill>
                    <a:prstDash val="solid"/>
                  </a:ln>
                  <a:solidFill>
                    <a:schemeClr val="bg2">
                      <a:lumMod val="50000"/>
                    </a:schemeClr>
                  </a:solidFill>
                  <a:ea typeface="함초롬돋움" charset="0"/>
                </a:rPr>
                <a:t>Future</a:t>
              </a:r>
              <a:r>
                <a:rPr lang="ko-KR" altLang="en-US" sz="2400" b="1" dirty="0">
                  <a:ln w="9525" cap="flat" cmpd="sng">
                    <a:solidFill>
                      <a:schemeClr val="tx1">
                        <a:lumMod val="75000"/>
                        <a:lumOff val="25000"/>
                        <a:alpha val="26666"/>
                      </a:schemeClr>
                    </a:solidFill>
                    <a:prstDash val="solid"/>
                  </a:ln>
                  <a:solidFill>
                    <a:schemeClr val="bg2">
                      <a:lumMod val="50000"/>
                    </a:schemeClr>
                  </a:solidFill>
                  <a:ea typeface="함초롬돋움" charset="0"/>
                </a:rPr>
                <a:t> </a:t>
              </a:r>
              <a:r>
                <a:rPr lang="en-US" altLang="ko-KR" sz="2400" b="1" dirty="0">
                  <a:ln w="9525" cap="flat" cmpd="sng">
                    <a:solidFill>
                      <a:schemeClr val="tx1">
                        <a:lumMod val="75000"/>
                        <a:lumOff val="25000"/>
                        <a:alpha val="26666"/>
                      </a:schemeClr>
                    </a:solidFill>
                    <a:prstDash val="solid"/>
                  </a:ln>
                  <a:solidFill>
                    <a:schemeClr val="bg2">
                      <a:lumMod val="50000"/>
                    </a:schemeClr>
                  </a:solidFill>
                  <a:ea typeface="함초롬돋움" charset="0"/>
                </a:rPr>
                <a:t>plan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14E7B65C-AFA2-4379-A7E7-A20FAF7015E9}"/>
              </a:ext>
            </a:extLst>
          </p:cNvPr>
          <p:cNvGrpSpPr/>
          <p:nvPr/>
        </p:nvGrpSpPr>
        <p:grpSpPr>
          <a:xfrm>
            <a:off x="4963190" y="3958015"/>
            <a:ext cx="1706451" cy="461665"/>
            <a:chOff x="6797008" y="2359780"/>
            <a:chExt cx="1706451" cy="461665"/>
          </a:xfrm>
        </p:grpSpPr>
        <p:sp>
          <p:nvSpPr>
            <p:cNvPr id="24" name="도형 41">
              <a:extLst>
                <a:ext uri="{FF2B5EF4-FFF2-40B4-BE49-F238E27FC236}">
                  <a16:creationId xmlns:a16="http://schemas.microsoft.com/office/drawing/2014/main" id="{C5E9E328-78AA-4832-BE56-7E7B9CBA8C8C}"/>
                </a:ext>
              </a:extLst>
            </p:cNvPr>
            <p:cNvSpPr>
              <a:spLocks/>
            </p:cNvSpPr>
            <p:nvPr/>
          </p:nvSpPr>
          <p:spPr>
            <a:xfrm>
              <a:off x="6797008" y="2549998"/>
              <a:ext cx="199390" cy="17208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n w="9525" cap="flat" cmpd="sng">
                  <a:solidFill>
                    <a:schemeClr val="tx1">
                      <a:lumMod val="75000"/>
                      <a:lumOff val="25000"/>
                      <a:alpha val="25882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a typeface="맑은 고딕" charset="0"/>
              </a:endParaRPr>
            </a:p>
          </p:txBody>
        </p:sp>
        <p:sp>
          <p:nvSpPr>
            <p:cNvPr id="25" name="도형 42">
              <a:extLst>
                <a:ext uri="{FF2B5EF4-FFF2-40B4-BE49-F238E27FC236}">
                  <a16:creationId xmlns:a16="http://schemas.microsoft.com/office/drawing/2014/main" id="{6A72EC0F-09C1-4493-BC8C-05F4853C332C}"/>
                </a:ext>
              </a:extLst>
            </p:cNvPr>
            <p:cNvSpPr>
              <a:spLocks/>
            </p:cNvSpPr>
            <p:nvPr/>
          </p:nvSpPr>
          <p:spPr>
            <a:xfrm>
              <a:off x="6981889" y="2359780"/>
              <a:ext cx="1521570" cy="461665"/>
            </a:xfrm>
            <a:prstGeom prst="rect">
              <a:avLst/>
            </a:prstGeom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400" b="1" dirty="0">
                  <a:ln w="9525" cap="flat" cmpd="sng">
                    <a:solidFill>
                      <a:schemeClr val="tx1">
                        <a:lumMod val="75000"/>
                        <a:lumOff val="25000"/>
                        <a:alpha val="26666"/>
                      </a:schemeClr>
                    </a:solidFill>
                    <a:prstDash val="solid"/>
                  </a:ln>
                  <a:solidFill>
                    <a:schemeClr val="bg2">
                      <a:lumMod val="50000"/>
                    </a:schemeClr>
                  </a:solidFill>
                  <a:ea typeface="함초롬돋움" charset="0"/>
                </a:rPr>
                <a:t>Activities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A669786-097E-4D76-9FBA-91E57893F859}"/>
              </a:ext>
            </a:extLst>
          </p:cNvPr>
          <p:cNvGrpSpPr/>
          <p:nvPr/>
        </p:nvGrpSpPr>
        <p:grpSpPr>
          <a:xfrm>
            <a:off x="4963190" y="2481266"/>
            <a:ext cx="2088766" cy="461665"/>
            <a:chOff x="3511148" y="1879698"/>
            <a:chExt cx="2088766" cy="461665"/>
          </a:xfrm>
        </p:grpSpPr>
        <p:sp>
          <p:nvSpPr>
            <p:cNvPr id="26" name="도형 42">
              <a:extLst>
                <a:ext uri="{FF2B5EF4-FFF2-40B4-BE49-F238E27FC236}">
                  <a16:creationId xmlns:a16="http://schemas.microsoft.com/office/drawing/2014/main" id="{FB3499BC-0B5D-4BA7-81E5-9C579C2E0176}"/>
                </a:ext>
              </a:extLst>
            </p:cNvPr>
            <p:cNvSpPr>
              <a:spLocks/>
            </p:cNvSpPr>
            <p:nvPr/>
          </p:nvSpPr>
          <p:spPr>
            <a:xfrm>
              <a:off x="3664641" y="1879698"/>
              <a:ext cx="1935273" cy="461665"/>
            </a:xfrm>
            <a:prstGeom prst="rect">
              <a:avLst/>
            </a:prstGeom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400" b="1" strike="noStrike" cap="none" dirty="0">
                  <a:ln w="9525" cap="flat" cmpd="sng">
                    <a:solidFill>
                      <a:schemeClr val="tx1">
                        <a:lumMod val="75000"/>
                        <a:lumOff val="25000"/>
                        <a:alpha val="26666"/>
                      </a:schemeClr>
                    </a:solidFill>
                    <a:prstDash val="solid"/>
                  </a:ln>
                  <a:solidFill>
                    <a:schemeClr val="bg2">
                      <a:lumMod val="50000"/>
                    </a:schemeClr>
                  </a:solidFill>
                  <a:ea typeface="함초롬돋움" charset="0"/>
                </a:rPr>
                <a:t>Background</a:t>
              </a:r>
              <a:endParaRPr lang="ko-KR" altLang="en-US" sz="2400" b="1" strike="noStrike" cap="none" dirty="0">
                <a:ln w="9525" cap="flat" cmpd="sng">
                  <a:solidFill>
                    <a:schemeClr val="tx1">
                      <a:lumMod val="75000"/>
                      <a:lumOff val="25000"/>
                      <a:alpha val="26666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a typeface="함초롬돋움" charset="0"/>
              </a:endParaRPr>
            </a:p>
          </p:txBody>
        </p:sp>
        <p:sp>
          <p:nvSpPr>
            <p:cNvPr id="31" name="도형 33">
              <a:extLst>
                <a:ext uri="{FF2B5EF4-FFF2-40B4-BE49-F238E27FC236}">
                  <a16:creationId xmlns:a16="http://schemas.microsoft.com/office/drawing/2014/main" id="{DA45FB65-9816-469B-87CE-C60DBFF44740}"/>
                </a:ext>
              </a:extLst>
            </p:cNvPr>
            <p:cNvSpPr>
              <a:spLocks/>
            </p:cNvSpPr>
            <p:nvPr/>
          </p:nvSpPr>
          <p:spPr>
            <a:xfrm>
              <a:off x="3511148" y="2081251"/>
              <a:ext cx="171450" cy="1714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n w="9525" cap="flat" cmpd="sng">
                  <a:solidFill>
                    <a:schemeClr val="tx1">
                      <a:lumMod val="75000"/>
                      <a:lumOff val="25000"/>
                      <a:alpha val="26666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a typeface="맑은 고딕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형 5"/>
          <p:cNvSpPr>
            <a:spLocks/>
          </p:cNvSpPr>
          <p:nvPr/>
        </p:nvSpPr>
        <p:spPr>
          <a:xfrm>
            <a:off x="112395" y="97790"/>
            <a:ext cx="11969750" cy="6663690"/>
          </a:xfrm>
          <a:prstGeom prst="rect">
            <a:avLst/>
          </a:prstGeom>
          <a:noFill/>
          <a:ln w="1270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1" name="도형 39">
            <a:extLst>
              <a:ext uri="{FF2B5EF4-FFF2-40B4-BE49-F238E27FC236}">
                <a16:creationId xmlns:a16="http://schemas.microsoft.com/office/drawing/2014/main" id="{44FFC091-3AF1-4511-AFEE-FC9B460C1EF9}"/>
              </a:ext>
            </a:extLst>
          </p:cNvPr>
          <p:cNvSpPr>
            <a:spLocks/>
          </p:cNvSpPr>
          <p:nvPr/>
        </p:nvSpPr>
        <p:spPr>
          <a:xfrm flipH="1">
            <a:off x="7546340" y="97790"/>
            <a:ext cx="4533900" cy="6662420"/>
          </a:xfrm>
          <a:prstGeom prst="rtTriangle">
            <a:avLst/>
          </a:prstGeom>
          <a:solidFill>
            <a:srgbClr val="59C6D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n w="9525" cap="flat" cmpd="sng">
                <a:solidFill>
                  <a:srgbClr val="404040">
                    <a:alpha val="20000"/>
                  </a:srgbClr>
                </a:solidFill>
                <a:prstDash val="solid"/>
              </a:ln>
              <a:solidFill>
                <a:srgbClr val="40404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도형 40">
            <a:extLst>
              <a:ext uri="{FF2B5EF4-FFF2-40B4-BE49-F238E27FC236}">
                <a16:creationId xmlns:a16="http://schemas.microsoft.com/office/drawing/2014/main" id="{2101E2DD-F0AF-4E1D-B55B-1B9D644E3C82}"/>
              </a:ext>
            </a:extLst>
          </p:cNvPr>
          <p:cNvSpPr>
            <a:spLocks/>
          </p:cNvSpPr>
          <p:nvPr/>
        </p:nvSpPr>
        <p:spPr>
          <a:xfrm rot="10800000" flipH="1">
            <a:off x="100330" y="97790"/>
            <a:ext cx="4533900" cy="6662420"/>
          </a:xfrm>
          <a:prstGeom prst="rtTriangle">
            <a:avLst/>
          </a:prstGeom>
          <a:solidFill>
            <a:srgbClr val="FDB805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n w="9525" cap="flat" cmpd="sng">
                <a:solidFill>
                  <a:srgbClr val="404040">
                    <a:alpha val="20000"/>
                  </a:srgbClr>
                </a:solidFill>
                <a:prstDash val="solid"/>
              </a:ln>
              <a:solidFill>
                <a:srgbClr val="40404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41">
            <a:extLst>
              <a:ext uri="{FF2B5EF4-FFF2-40B4-BE49-F238E27FC236}">
                <a16:creationId xmlns:a16="http://schemas.microsoft.com/office/drawing/2014/main" id="{AC370C67-E0ED-4E81-A0B8-E607E0F9ADEE}"/>
              </a:ext>
            </a:extLst>
          </p:cNvPr>
          <p:cNvSpPr>
            <a:spLocks/>
          </p:cNvSpPr>
          <p:nvPr/>
        </p:nvSpPr>
        <p:spPr>
          <a:xfrm>
            <a:off x="3446109" y="2955431"/>
            <a:ext cx="5299781" cy="947138"/>
          </a:xfrm>
          <a:prstGeom prst="roundRect">
            <a:avLst>
              <a:gd name="adj" fmla="val 50000"/>
            </a:avLst>
          </a:prstGeom>
          <a:solidFill>
            <a:srgbClr val="FF990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defTabSz="508000" eaLnBrk="0"/>
            <a:r>
              <a:rPr lang="en-US" altLang="ko-KR" sz="36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Ⅰ. Team Members</a:t>
            </a:r>
            <a:endParaRPr lang="ko-KR" altLang="en-US" sz="3600" b="1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627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도형 28"/>
          <p:cNvSpPr>
            <a:spLocks/>
          </p:cNvSpPr>
          <p:nvPr/>
        </p:nvSpPr>
        <p:spPr>
          <a:xfrm>
            <a:off x="9121140" y="4707255"/>
            <a:ext cx="2426970" cy="1501140"/>
          </a:xfrm>
          <a:prstGeom prst="roundRect">
            <a:avLst/>
          </a:prstGeom>
          <a:solidFill>
            <a:srgbClr val="FDB805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1" strike="noStrike" cap="none" dirty="0">
              <a:latin typeface="함초롬돋움" charset="0"/>
              <a:ea typeface="함초롬돋움" charset="0"/>
            </a:endParaRPr>
          </a:p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b="1" strike="noStrike" cap="none" dirty="0">
                <a:latin typeface="함초롬돋움" charset="0"/>
                <a:ea typeface="함초롬돋움" charset="0"/>
              </a:rPr>
              <a:t> </a:t>
            </a:r>
            <a:endParaRPr lang="ko-KR" altLang="en-US" sz="1500" b="1" strike="noStrike" cap="none" dirty="0">
              <a:latin typeface="함초롬돋움" charset="0"/>
              <a:ea typeface="함초롬돋움" charset="0"/>
            </a:endParaRPr>
          </a:p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1" strike="noStrike" cap="none" dirty="0">
              <a:latin typeface="함초롬돋움" charset="0"/>
              <a:ea typeface="함초롬돋움" charset="0"/>
            </a:endParaRPr>
          </a:p>
          <a:p>
            <a:pPr marL="285750" indent="-28575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500" b="1" dirty="0">
                <a:ea typeface="함초롬돋움" charset="0"/>
              </a:rPr>
              <a:t>Construct testing environment</a:t>
            </a:r>
            <a:endParaRPr lang="ko-KR" altLang="en-US" sz="1500" b="1" dirty="0">
              <a:ea typeface="함초롬돋움" charset="0"/>
            </a:endParaRPr>
          </a:p>
          <a:p>
            <a:pPr marL="285750" indent="-28575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500" b="1" strike="noStrike" cap="none" dirty="0">
                <a:latin typeface="함초롬돋움" charset="0"/>
                <a:ea typeface="함초롬돋움" charset="0"/>
              </a:rPr>
              <a:t>Manage Git</a:t>
            </a:r>
            <a:endParaRPr lang="ko-KR" altLang="en-US" sz="1500" b="1" strike="noStrike" cap="none" dirty="0">
              <a:latin typeface="함초롬돋움" charset="0"/>
              <a:ea typeface="함초롬돋움" charset="0"/>
            </a:endParaRPr>
          </a:p>
        </p:txBody>
      </p:sp>
      <p:sp>
        <p:nvSpPr>
          <p:cNvPr id="28" name="도형 27"/>
          <p:cNvSpPr>
            <a:spLocks/>
          </p:cNvSpPr>
          <p:nvPr/>
        </p:nvSpPr>
        <p:spPr>
          <a:xfrm>
            <a:off x="6501765" y="4707255"/>
            <a:ext cx="2410460" cy="1501140"/>
          </a:xfrm>
          <a:prstGeom prst="roundRect">
            <a:avLst/>
          </a:prstGeom>
          <a:solidFill>
            <a:srgbClr val="59C6D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1" strike="noStrike" cap="none" dirty="0">
              <a:ea typeface="함초롬돋움" charset="0"/>
            </a:endParaRPr>
          </a:p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b="1" strike="noStrike" cap="none" dirty="0">
                <a:ea typeface="함초롬돋움" charset="0"/>
              </a:rPr>
              <a:t> </a:t>
            </a:r>
            <a:endParaRPr lang="ko-KR" altLang="en-US" sz="1500" b="1" strike="noStrike" cap="none" dirty="0">
              <a:ea typeface="함초롬돋움" charset="0"/>
            </a:endParaRPr>
          </a:p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1" strike="noStrike" cap="none" dirty="0">
              <a:ea typeface="함초롬돋움" charset="0"/>
            </a:endParaRPr>
          </a:p>
          <a:p>
            <a:pPr marL="285750" indent="-28575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500" b="1" strike="noStrike" cap="none" dirty="0">
                <a:ea typeface="함초롬돋움" charset="0"/>
              </a:rPr>
              <a:t>Construct WEB/WAS server</a:t>
            </a:r>
            <a:endParaRPr lang="ko-KR" altLang="en-US" sz="1500" b="1" strike="noStrike" cap="none" dirty="0">
              <a:ea typeface="함초롬돋움" charset="0"/>
            </a:endParaRPr>
          </a:p>
          <a:p>
            <a:pPr marL="285750" indent="-28575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500" b="1" strike="noStrike" cap="none" dirty="0">
                <a:ea typeface="함초롬돋움" charset="0"/>
              </a:rPr>
              <a:t>Manage Trello </a:t>
            </a:r>
            <a:endParaRPr lang="ko-KR" altLang="en-US" sz="1500" b="1" strike="noStrike" cap="none" dirty="0">
              <a:ea typeface="함초롬돋움" charset="0"/>
            </a:endParaRPr>
          </a:p>
        </p:txBody>
      </p:sp>
      <p:sp>
        <p:nvSpPr>
          <p:cNvPr id="66" name="도형 65"/>
          <p:cNvSpPr>
            <a:spLocks/>
          </p:cNvSpPr>
          <p:nvPr/>
        </p:nvSpPr>
        <p:spPr>
          <a:xfrm>
            <a:off x="3906520" y="4707255"/>
            <a:ext cx="2426970" cy="1501140"/>
          </a:xfrm>
          <a:prstGeom prst="roundRect">
            <a:avLst/>
          </a:prstGeom>
          <a:solidFill>
            <a:srgbClr val="FDB805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1" strike="noStrike" cap="none" dirty="0">
              <a:ea typeface="함초롬돋움" charset="0"/>
            </a:endParaRPr>
          </a:p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b="1" strike="noStrike" cap="none" dirty="0">
                <a:ea typeface="함초롬돋움" charset="0"/>
              </a:rPr>
              <a:t> </a:t>
            </a:r>
            <a:endParaRPr lang="ko-KR" altLang="en-US" sz="1500" b="1" strike="noStrike" cap="none" dirty="0">
              <a:ea typeface="함초롬돋움" charset="0"/>
            </a:endParaRPr>
          </a:p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1" strike="noStrike" cap="none" dirty="0">
              <a:ea typeface="함초롬돋움" charset="0"/>
            </a:endParaRPr>
          </a:p>
          <a:p>
            <a:pPr marL="285750" indent="-28575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500" b="1" strike="noStrike" cap="none" dirty="0">
                <a:ea typeface="함초롬돋움" charset="0"/>
              </a:rPr>
              <a:t>Construct testing environment</a:t>
            </a:r>
            <a:endParaRPr lang="ko-KR" altLang="en-US" sz="1500" b="1" strike="noStrike" cap="none" dirty="0">
              <a:ea typeface="함초롬돋움" charset="0"/>
            </a:endParaRPr>
          </a:p>
          <a:p>
            <a:pPr marL="285750" indent="-28575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500" b="1" strike="noStrike" cap="none" dirty="0">
                <a:ea typeface="함초롬돋움" charset="0"/>
              </a:rPr>
              <a:t>System testing</a:t>
            </a:r>
            <a:endParaRPr lang="ko-KR" altLang="en-US" sz="1500" b="1" strike="noStrike" cap="none" dirty="0">
              <a:ea typeface="함초롬돋움" charset="0"/>
            </a:endParaRPr>
          </a:p>
        </p:txBody>
      </p:sp>
      <p:sp>
        <p:nvSpPr>
          <p:cNvPr id="65" name="도형 64"/>
          <p:cNvSpPr>
            <a:spLocks/>
          </p:cNvSpPr>
          <p:nvPr/>
        </p:nvSpPr>
        <p:spPr>
          <a:xfrm>
            <a:off x="1139190" y="4707255"/>
            <a:ext cx="2426970" cy="1501140"/>
          </a:xfrm>
          <a:prstGeom prst="roundRect">
            <a:avLst/>
          </a:prstGeom>
          <a:solidFill>
            <a:srgbClr val="59C6D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1" strike="noStrike" cap="none" dirty="0">
              <a:ea typeface="함초롬돋움" charset="0"/>
            </a:endParaRPr>
          </a:p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b="1" strike="noStrike" cap="none" dirty="0">
                <a:ea typeface="함초롬돋움" charset="0"/>
              </a:rPr>
              <a:t> </a:t>
            </a:r>
            <a:endParaRPr lang="ko-KR" altLang="en-US" sz="1500" b="1" strike="noStrike" cap="none" dirty="0">
              <a:ea typeface="함초롬돋움" charset="0"/>
            </a:endParaRPr>
          </a:p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1" strike="noStrike" cap="none" dirty="0">
              <a:ea typeface="함초롬돋움" charset="0"/>
            </a:endParaRPr>
          </a:p>
          <a:p>
            <a:pPr marL="285750" indent="-28575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500" b="1" dirty="0">
                <a:ea typeface="함초롬돋움" charset="0"/>
              </a:rPr>
              <a:t>Construct WEB/WAS server</a:t>
            </a:r>
            <a:endParaRPr lang="ko-KR" altLang="en-US" sz="1500" b="1" dirty="0">
              <a:ea typeface="함초롬돋움" charset="0"/>
            </a:endParaRPr>
          </a:p>
          <a:p>
            <a:pPr marL="285750" indent="-28575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500" b="1" strike="noStrike" cap="none" dirty="0">
                <a:ea typeface="함초롬돋움" charset="0"/>
              </a:rPr>
              <a:t>System Integration</a:t>
            </a:r>
            <a:endParaRPr lang="ko-KR" altLang="en-US" sz="1500" b="1" strike="noStrike" cap="none" dirty="0">
              <a:ea typeface="함초롬돋움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>
            <a:off x="1336040" y="5046345"/>
            <a:ext cx="2080121" cy="40011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solidFill>
                  <a:schemeClr val="bg1"/>
                </a:solidFill>
                <a:ea typeface="함초롬돋움" charset="0"/>
              </a:rPr>
              <a:t>JongYoung Son</a:t>
            </a:r>
            <a:endParaRPr lang="ko-KR" altLang="en-US" sz="2000" b="1" strike="noStrike" cap="none" dirty="0">
              <a:solidFill>
                <a:schemeClr val="bg1"/>
              </a:solidFill>
              <a:ea typeface="함초롬돋움" charset="0"/>
            </a:endParaRPr>
          </a:p>
        </p:txBody>
      </p:sp>
      <p:sp>
        <p:nvSpPr>
          <p:cNvPr id="24" name="텍스트 상자 23"/>
          <p:cNvSpPr txBox="1">
            <a:spLocks/>
          </p:cNvSpPr>
          <p:nvPr/>
        </p:nvSpPr>
        <p:spPr>
          <a:xfrm>
            <a:off x="3996756" y="5046345"/>
            <a:ext cx="2251578" cy="40011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solidFill>
                  <a:schemeClr val="bg1"/>
                </a:solidFill>
                <a:latin typeface="+mn-ea"/>
              </a:rPr>
              <a:t>KeunRyeong Bae</a:t>
            </a:r>
            <a:endParaRPr lang="ko-KR" altLang="en-US" sz="2000" b="1" strike="noStrike" cap="none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텍스트 상자 24"/>
          <p:cNvSpPr txBox="1">
            <a:spLocks/>
          </p:cNvSpPr>
          <p:nvPr/>
        </p:nvSpPr>
        <p:spPr>
          <a:xfrm>
            <a:off x="6626000" y="5046345"/>
            <a:ext cx="2160721" cy="40011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solidFill>
                  <a:schemeClr val="bg1"/>
                </a:solidFill>
                <a:ea typeface="함초롬돋움" charset="0"/>
              </a:rPr>
              <a:t>HyunKyung Cho</a:t>
            </a:r>
            <a:endParaRPr lang="ko-KR" altLang="en-US" sz="2000" b="1" strike="noStrike" cap="none" dirty="0">
              <a:solidFill>
                <a:schemeClr val="bg1"/>
              </a:solidFill>
              <a:ea typeface="함초롬돋움" charset="0"/>
            </a:endParaRPr>
          </a:p>
        </p:txBody>
      </p:sp>
      <p:sp>
        <p:nvSpPr>
          <p:cNvPr id="26" name="텍스트 상자 25"/>
          <p:cNvSpPr txBox="1">
            <a:spLocks/>
          </p:cNvSpPr>
          <p:nvPr/>
        </p:nvSpPr>
        <p:spPr>
          <a:xfrm>
            <a:off x="9507176" y="5047615"/>
            <a:ext cx="1683474" cy="40011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solidFill>
                  <a:schemeClr val="bg1"/>
                </a:solidFill>
                <a:ea typeface="함초롬돋움" charset="0"/>
              </a:rPr>
              <a:t>SunHee Kim</a:t>
            </a:r>
            <a:endParaRPr lang="ko-KR" altLang="en-US" sz="2000" b="1" strike="noStrike" cap="none" dirty="0">
              <a:solidFill>
                <a:schemeClr val="bg1"/>
              </a:solidFill>
              <a:ea typeface="함초롬돋움" charset="0"/>
            </a:endParaRPr>
          </a:p>
        </p:txBody>
      </p:sp>
      <p:sp>
        <p:nvSpPr>
          <p:cNvPr id="69" name="도형 68"/>
          <p:cNvSpPr>
            <a:spLocks/>
          </p:cNvSpPr>
          <p:nvPr/>
        </p:nvSpPr>
        <p:spPr>
          <a:xfrm>
            <a:off x="169545" y="169545"/>
            <a:ext cx="11854815" cy="6520815"/>
          </a:xfrm>
          <a:prstGeom prst="rect">
            <a:avLst/>
          </a:prstGeom>
          <a:noFill/>
          <a:ln w="12700" cap="flat" cmpd="sng">
            <a:solidFill>
              <a:srgbClr val="03AFB9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35380" y="1848485"/>
            <a:ext cx="10412095" cy="3198495"/>
            <a:chOff x="1135380" y="1848485"/>
            <a:chExt cx="10412095" cy="3198495"/>
          </a:xfrm>
        </p:grpSpPr>
        <p:grpSp>
          <p:nvGrpSpPr>
            <p:cNvPr id="64" name="그룹 63"/>
            <p:cNvGrpSpPr/>
            <p:nvPr/>
          </p:nvGrpSpPr>
          <p:grpSpPr>
            <a:xfrm>
              <a:off x="1135380" y="1851025"/>
              <a:ext cx="5210175" cy="3190875"/>
              <a:chOff x="1135380" y="1851025"/>
              <a:chExt cx="5210175" cy="3190875"/>
            </a:xfrm>
          </p:grpSpPr>
          <p:grpSp>
            <p:nvGrpSpPr>
              <p:cNvPr id="14" name="그룹 13"/>
              <p:cNvGrpSpPr/>
              <p:nvPr/>
            </p:nvGrpSpPr>
            <p:grpSpPr>
              <a:xfrm>
                <a:off x="1135380" y="1859280"/>
                <a:ext cx="2430145" cy="3180080"/>
                <a:chOff x="1135380" y="1859280"/>
                <a:chExt cx="2430145" cy="3180080"/>
              </a:xfrm>
            </p:grpSpPr>
            <p:pic>
              <p:nvPicPr>
                <p:cNvPr id="16" name="그림 15" descr="C:/Users/pig82/AppData/Roaming/PolarisOffice/ETemp/7104_18781880/fImage82233182041.png"/>
                <p:cNvPicPr>
                  <a:picLocks noChangeAspect="1"/>
                </p:cNvPicPr>
                <p:nvPr/>
              </p:nvPicPr>
              <p:blipFill rotWithShape="1"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t="-2"/>
                <a:stretch>
                  <a:fillRect/>
                </a:stretch>
              </p:blipFill>
              <p:spPr>
                <a:xfrm>
                  <a:off x="1135380" y="1859280"/>
                  <a:ext cx="2430780" cy="3180715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55" name="그룹 54"/>
              <p:cNvGrpSpPr/>
              <p:nvPr/>
            </p:nvGrpSpPr>
            <p:grpSpPr>
              <a:xfrm>
                <a:off x="3907155" y="1851025"/>
                <a:ext cx="2438400" cy="3190875"/>
                <a:chOff x="3907155" y="1851025"/>
                <a:chExt cx="2438400" cy="3190875"/>
              </a:xfrm>
            </p:grpSpPr>
            <p:pic>
              <p:nvPicPr>
                <p:cNvPr id="57" name="그림 56" descr="C:/Users/pig82/AppData/Roaming/PolarisOffice/ETemp/7104_18781880/fImage3457278228467.jpeg"/>
                <p:cNvPicPr>
                  <a:picLocks noChangeAspect="1"/>
                </p:cNvPicPr>
                <p:nvPr/>
              </p:nvPicPr>
              <p:blipFill rotWithShape="1"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 rot="16200000">
                  <a:off x="3530600" y="2227580"/>
                  <a:ext cx="3190875" cy="2438400"/>
                </a:xfrm>
                <a:prstGeom prst="rect">
                  <a:avLst/>
                </a:prstGeom>
                <a:noFill/>
              </p:spPr>
            </p:pic>
          </p:grpSp>
        </p:grpSp>
        <p:pic>
          <p:nvPicPr>
            <p:cNvPr id="9" name="그림 8" descr="C:/Users/pig82/AppData/Roaming/PolarisOffice/ETemp/7104_18781880/fImage3823088276500.png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9113520" y="1848485"/>
              <a:ext cx="2433955" cy="3198495"/>
            </a:xfrm>
            <a:prstGeom prst="rect">
              <a:avLst/>
            </a:prstGeom>
            <a:noFill/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25198E32-C4A1-4980-839F-A4F56057225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6114891" y="2245519"/>
            <a:ext cx="3182938" cy="241046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2022608-4C80-4FD8-A33F-911B170CCB17}"/>
              </a:ext>
            </a:extLst>
          </p:cNvPr>
          <p:cNvSpPr txBox="1">
            <a:spLocks/>
          </p:cNvSpPr>
          <p:nvPr/>
        </p:nvSpPr>
        <p:spPr>
          <a:xfrm>
            <a:off x="354894" y="517523"/>
            <a:ext cx="4860290" cy="584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ln w="9525" cap="flat" cmpd="sng">
                  <a:solidFill>
                    <a:schemeClr val="tx1">
                      <a:alpha val="46666"/>
                    </a:schemeClr>
                  </a:solidFill>
                  <a:prstDash val="solid"/>
                </a:ln>
                <a:latin typeface="+mj-lt"/>
                <a:ea typeface="-윤고딕330" charset="0"/>
              </a:rPr>
              <a:t>Ⅰ. Team Members</a:t>
            </a:r>
            <a:endParaRPr lang="ko-KR" altLang="en-US" sz="3200" b="0" strike="noStrike" cap="none" dirty="0">
              <a:ln w="9525" cap="flat" cmpd="sng">
                <a:solidFill>
                  <a:schemeClr val="tx1">
                    <a:alpha val="46666"/>
                  </a:schemeClr>
                </a:solidFill>
                <a:prstDash val="solid"/>
              </a:ln>
              <a:latin typeface="+mj-lt"/>
              <a:ea typeface="-윤고딕330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6A3CF2F-EBA0-4196-A54F-0385394338C2}"/>
              </a:ext>
            </a:extLst>
          </p:cNvPr>
          <p:cNvSpPr>
            <a:spLocks/>
          </p:cNvSpPr>
          <p:nvPr/>
        </p:nvSpPr>
        <p:spPr>
          <a:xfrm>
            <a:off x="169545" y="459669"/>
            <a:ext cx="135890" cy="705485"/>
          </a:xfrm>
          <a:prstGeom prst="rect">
            <a:avLst/>
          </a:prstGeom>
          <a:solidFill>
            <a:srgbClr val="03AFB9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형 5"/>
          <p:cNvSpPr>
            <a:spLocks/>
          </p:cNvSpPr>
          <p:nvPr/>
        </p:nvSpPr>
        <p:spPr>
          <a:xfrm>
            <a:off x="112395" y="97790"/>
            <a:ext cx="11969750" cy="6663690"/>
          </a:xfrm>
          <a:prstGeom prst="rect">
            <a:avLst/>
          </a:prstGeom>
          <a:noFill/>
          <a:ln w="1270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1" name="도형 39">
            <a:extLst>
              <a:ext uri="{FF2B5EF4-FFF2-40B4-BE49-F238E27FC236}">
                <a16:creationId xmlns:a16="http://schemas.microsoft.com/office/drawing/2014/main" id="{44FFC091-3AF1-4511-AFEE-FC9B460C1EF9}"/>
              </a:ext>
            </a:extLst>
          </p:cNvPr>
          <p:cNvSpPr>
            <a:spLocks/>
          </p:cNvSpPr>
          <p:nvPr/>
        </p:nvSpPr>
        <p:spPr>
          <a:xfrm flipH="1">
            <a:off x="7546340" y="97790"/>
            <a:ext cx="4533900" cy="6662420"/>
          </a:xfrm>
          <a:prstGeom prst="rtTriangle">
            <a:avLst/>
          </a:prstGeom>
          <a:solidFill>
            <a:srgbClr val="59C6D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n w="9525" cap="flat" cmpd="sng">
                <a:solidFill>
                  <a:srgbClr val="404040">
                    <a:alpha val="20000"/>
                  </a:srgbClr>
                </a:solidFill>
                <a:prstDash val="solid"/>
              </a:ln>
              <a:solidFill>
                <a:srgbClr val="40404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도형 40">
            <a:extLst>
              <a:ext uri="{FF2B5EF4-FFF2-40B4-BE49-F238E27FC236}">
                <a16:creationId xmlns:a16="http://schemas.microsoft.com/office/drawing/2014/main" id="{2101E2DD-F0AF-4E1D-B55B-1B9D644E3C82}"/>
              </a:ext>
            </a:extLst>
          </p:cNvPr>
          <p:cNvSpPr>
            <a:spLocks/>
          </p:cNvSpPr>
          <p:nvPr/>
        </p:nvSpPr>
        <p:spPr>
          <a:xfrm rot="10800000" flipH="1">
            <a:off x="100330" y="97790"/>
            <a:ext cx="4533900" cy="6662420"/>
          </a:xfrm>
          <a:prstGeom prst="rtTriangle">
            <a:avLst/>
          </a:prstGeom>
          <a:solidFill>
            <a:srgbClr val="FDB805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n w="9525" cap="flat" cmpd="sng">
                <a:solidFill>
                  <a:srgbClr val="404040">
                    <a:alpha val="20000"/>
                  </a:srgbClr>
                </a:solidFill>
                <a:prstDash val="solid"/>
              </a:ln>
              <a:solidFill>
                <a:srgbClr val="40404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41">
            <a:extLst>
              <a:ext uri="{FF2B5EF4-FFF2-40B4-BE49-F238E27FC236}">
                <a16:creationId xmlns:a16="http://schemas.microsoft.com/office/drawing/2014/main" id="{AC370C67-E0ED-4E81-A0B8-E607E0F9ADEE}"/>
              </a:ext>
            </a:extLst>
          </p:cNvPr>
          <p:cNvSpPr>
            <a:spLocks/>
          </p:cNvSpPr>
          <p:nvPr/>
        </p:nvSpPr>
        <p:spPr>
          <a:xfrm>
            <a:off x="3446109" y="2955431"/>
            <a:ext cx="5299781" cy="947138"/>
          </a:xfrm>
          <a:prstGeom prst="roundRect">
            <a:avLst>
              <a:gd name="adj" fmla="val 50000"/>
            </a:avLst>
          </a:prstGeom>
          <a:solidFill>
            <a:srgbClr val="FF990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defTabSz="508000" eaLnBrk="0"/>
            <a:r>
              <a:rPr lang="en-US" altLang="ko-KR" sz="36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Ⅱ. Background</a:t>
            </a:r>
          </a:p>
        </p:txBody>
      </p:sp>
    </p:spTree>
    <p:extLst>
      <p:ext uri="{BB962C8B-B14F-4D97-AF65-F5344CB8AC3E}">
        <p14:creationId xmlns:p14="http://schemas.microsoft.com/office/powerpoint/2010/main" val="3521908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>
            <a:spLocks/>
          </p:cNvSpPr>
          <p:nvPr/>
        </p:nvSpPr>
        <p:spPr>
          <a:xfrm>
            <a:off x="169545" y="169545"/>
            <a:ext cx="11854180" cy="6520180"/>
          </a:xfrm>
          <a:prstGeom prst="rect">
            <a:avLst/>
          </a:prstGeom>
          <a:noFill/>
          <a:ln w="12700" cap="flat" cmpd="sng">
            <a:solidFill>
              <a:srgbClr val="03AFB9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09DC343-7E18-4972-BD1B-98137171A415}"/>
              </a:ext>
            </a:extLst>
          </p:cNvPr>
          <p:cNvGrpSpPr/>
          <p:nvPr/>
        </p:nvGrpSpPr>
        <p:grpSpPr>
          <a:xfrm>
            <a:off x="646303" y="1541145"/>
            <a:ext cx="4471035" cy="3775710"/>
            <a:chOff x="6302375" y="1412875"/>
            <a:chExt cx="4471035" cy="3775710"/>
          </a:xfrm>
        </p:grpSpPr>
        <p:pic>
          <p:nvPicPr>
            <p:cNvPr id="27" name="그림 26" descr="C:/Users/pig82/AppData/Roaming/PolarisOffice/ETemp/7104_18781880/fImage214675895724.png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6302375" y="1412875"/>
              <a:ext cx="4471035" cy="3775710"/>
            </a:xfrm>
            <a:prstGeom prst="rect">
              <a:avLst/>
            </a:prstGeom>
            <a:noFill/>
          </p:spPr>
        </p:pic>
        <p:sp>
          <p:nvSpPr>
            <p:cNvPr id="28" name="직사각형 27"/>
            <p:cNvSpPr>
              <a:spLocks/>
            </p:cNvSpPr>
            <p:nvPr/>
          </p:nvSpPr>
          <p:spPr>
            <a:xfrm>
              <a:off x="6450330" y="2206625"/>
              <a:ext cx="3853180" cy="397510"/>
            </a:xfrm>
            <a:prstGeom prst="rect">
              <a:avLst/>
            </a:prstGeom>
            <a:solidFill>
              <a:srgbClr val="FF0000">
                <a:alpha val="33755"/>
              </a:srgb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29" name="텍스트 상자 28"/>
          <p:cNvSpPr txBox="1">
            <a:spLocks/>
          </p:cNvSpPr>
          <p:nvPr/>
        </p:nvSpPr>
        <p:spPr>
          <a:xfrm>
            <a:off x="762000" y="5614672"/>
            <a:ext cx="10669270" cy="10169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1" strike="noStrike" cap="none" dirty="0">
                <a:solidFill>
                  <a:srgbClr val="FFA00E"/>
                </a:solidFill>
                <a:latin typeface="맑은 고딕" charset="0"/>
                <a:ea typeface="맑은 고딕" charset="0"/>
              </a:rPr>
              <a:t>『High Availability System』</a:t>
            </a:r>
            <a:endParaRPr lang="ko-KR" altLang="en-US" sz="6000" b="1" strike="noStrike" cap="none" dirty="0">
              <a:solidFill>
                <a:srgbClr val="03AFB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5DC62B-9068-4F40-B6D0-EA612DCDC955}"/>
              </a:ext>
            </a:extLst>
          </p:cNvPr>
          <p:cNvSpPr txBox="1">
            <a:spLocks/>
          </p:cNvSpPr>
          <p:nvPr/>
        </p:nvSpPr>
        <p:spPr>
          <a:xfrm>
            <a:off x="354894" y="517523"/>
            <a:ext cx="4860290" cy="584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ln w="9525" cap="flat" cmpd="sng">
                  <a:solidFill>
                    <a:schemeClr val="tx1">
                      <a:alpha val="46666"/>
                    </a:schemeClr>
                  </a:solidFill>
                  <a:prstDash val="solid"/>
                </a:ln>
                <a:latin typeface="+mj-lt"/>
                <a:ea typeface="-윤고딕330" charset="0"/>
              </a:rPr>
              <a:t>Ⅱ. B</a:t>
            </a:r>
            <a:r>
              <a:rPr lang="en-US" altLang="ko-KR" sz="3200" b="0" strike="noStrike" cap="none" dirty="0">
                <a:ln w="9525" cap="flat" cmpd="sng">
                  <a:solidFill>
                    <a:schemeClr val="tx1">
                      <a:alpha val="46666"/>
                    </a:schemeClr>
                  </a:solidFill>
                  <a:prstDash val="solid"/>
                </a:ln>
                <a:latin typeface="+mj-lt"/>
                <a:ea typeface="-윤고딕330" charset="0"/>
              </a:rPr>
              <a:t>ackground</a:t>
            </a:r>
            <a:endParaRPr lang="ko-KR" altLang="en-US" sz="3200" b="0" strike="noStrike" cap="none" dirty="0">
              <a:ln w="9525" cap="flat" cmpd="sng">
                <a:solidFill>
                  <a:schemeClr val="tx1">
                    <a:alpha val="46666"/>
                  </a:schemeClr>
                </a:solidFill>
                <a:prstDash val="solid"/>
              </a:ln>
              <a:latin typeface="+mj-lt"/>
              <a:ea typeface="-윤고딕330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C73A08-61E2-4F18-8064-2A4452DE59A5}"/>
              </a:ext>
            </a:extLst>
          </p:cNvPr>
          <p:cNvSpPr>
            <a:spLocks/>
          </p:cNvSpPr>
          <p:nvPr/>
        </p:nvSpPr>
        <p:spPr>
          <a:xfrm>
            <a:off x="169545" y="459669"/>
            <a:ext cx="135890" cy="705485"/>
          </a:xfrm>
          <a:prstGeom prst="rect">
            <a:avLst/>
          </a:prstGeom>
          <a:solidFill>
            <a:srgbClr val="03AFB9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02C7357-376B-4F02-BD5E-F96A999ACED7}"/>
              </a:ext>
            </a:extLst>
          </p:cNvPr>
          <p:cNvGrpSpPr/>
          <p:nvPr/>
        </p:nvGrpSpPr>
        <p:grpSpPr>
          <a:xfrm>
            <a:off x="5265293" y="1288168"/>
            <a:ext cx="6417342" cy="4281664"/>
            <a:chOff x="5265293" y="1288168"/>
            <a:chExt cx="6417342" cy="428166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0AAB96B-E954-4F88-BB97-74A9291E5B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6649"/>
            <a:stretch/>
          </p:blipFill>
          <p:spPr>
            <a:xfrm>
              <a:off x="5265293" y="1288168"/>
              <a:ext cx="6417342" cy="4281664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7E0412E-4550-490B-9535-7AB90096FEBE}"/>
                </a:ext>
              </a:extLst>
            </p:cNvPr>
            <p:cNvSpPr>
              <a:spLocks/>
            </p:cNvSpPr>
            <p:nvPr/>
          </p:nvSpPr>
          <p:spPr>
            <a:xfrm>
              <a:off x="5291862" y="1288168"/>
              <a:ext cx="5218094" cy="397510"/>
            </a:xfrm>
            <a:prstGeom prst="rect">
              <a:avLst/>
            </a:prstGeom>
            <a:solidFill>
              <a:srgbClr val="FF0000">
                <a:alpha val="33755"/>
              </a:srgb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atin typeface="맑은 고딕" charset="0"/>
                <a:ea typeface="맑은 고딕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9250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형 5"/>
          <p:cNvSpPr>
            <a:spLocks/>
          </p:cNvSpPr>
          <p:nvPr/>
        </p:nvSpPr>
        <p:spPr>
          <a:xfrm>
            <a:off x="112395" y="97790"/>
            <a:ext cx="11969750" cy="6663690"/>
          </a:xfrm>
          <a:prstGeom prst="rect">
            <a:avLst/>
          </a:prstGeom>
          <a:noFill/>
          <a:ln w="1270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1" name="도형 39">
            <a:extLst>
              <a:ext uri="{FF2B5EF4-FFF2-40B4-BE49-F238E27FC236}">
                <a16:creationId xmlns:a16="http://schemas.microsoft.com/office/drawing/2014/main" id="{44FFC091-3AF1-4511-AFEE-FC9B460C1EF9}"/>
              </a:ext>
            </a:extLst>
          </p:cNvPr>
          <p:cNvSpPr>
            <a:spLocks/>
          </p:cNvSpPr>
          <p:nvPr/>
        </p:nvSpPr>
        <p:spPr>
          <a:xfrm flipH="1">
            <a:off x="7546340" y="97790"/>
            <a:ext cx="4533900" cy="6662420"/>
          </a:xfrm>
          <a:prstGeom prst="rtTriangle">
            <a:avLst/>
          </a:prstGeom>
          <a:solidFill>
            <a:srgbClr val="59C6D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n w="9525" cap="flat" cmpd="sng">
                <a:solidFill>
                  <a:srgbClr val="404040">
                    <a:alpha val="20000"/>
                  </a:srgbClr>
                </a:solidFill>
                <a:prstDash val="solid"/>
              </a:ln>
              <a:solidFill>
                <a:srgbClr val="40404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도형 40">
            <a:extLst>
              <a:ext uri="{FF2B5EF4-FFF2-40B4-BE49-F238E27FC236}">
                <a16:creationId xmlns:a16="http://schemas.microsoft.com/office/drawing/2014/main" id="{2101E2DD-F0AF-4E1D-B55B-1B9D644E3C82}"/>
              </a:ext>
            </a:extLst>
          </p:cNvPr>
          <p:cNvSpPr>
            <a:spLocks/>
          </p:cNvSpPr>
          <p:nvPr/>
        </p:nvSpPr>
        <p:spPr>
          <a:xfrm rot="10800000" flipH="1">
            <a:off x="100330" y="97790"/>
            <a:ext cx="4533900" cy="6662420"/>
          </a:xfrm>
          <a:prstGeom prst="rtTriangle">
            <a:avLst/>
          </a:prstGeom>
          <a:solidFill>
            <a:srgbClr val="FDB805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n w="9525" cap="flat" cmpd="sng">
                <a:solidFill>
                  <a:srgbClr val="404040">
                    <a:alpha val="20000"/>
                  </a:srgbClr>
                </a:solidFill>
                <a:prstDash val="solid"/>
              </a:ln>
              <a:solidFill>
                <a:srgbClr val="40404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41">
            <a:extLst>
              <a:ext uri="{FF2B5EF4-FFF2-40B4-BE49-F238E27FC236}">
                <a16:creationId xmlns:a16="http://schemas.microsoft.com/office/drawing/2014/main" id="{AC370C67-E0ED-4E81-A0B8-E607E0F9ADEE}"/>
              </a:ext>
            </a:extLst>
          </p:cNvPr>
          <p:cNvSpPr>
            <a:spLocks/>
          </p:cNvSpPr>
          <p:nvPr/>
        </p:nvSpPr>
        <p:spPr>
          <a:xfrm>
            <a:off x="3446109" y="2955431"/>
            <a:ext cx="5299781" cy="947138"/>
          </a:xfrm>
          <a:prstGeom prst="roundRect">
            <a:avLst>
              <a:gd name="adj" fmla="val 50000"/>
            </a:avLst>
          </a:prstGeom>
          <a:solidFill>
            <a:srgbClr val="FF990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defTabSz="508000" eaLnBrk="0"/>
            <a:r>
              <a:rPr lang="en-US" altLang="ko-KR" sz="36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Ⅲ. Project Progress</a:t>
            </a:r>
          </a:p>
        </p:txBody>
      </p:sp>
    </p:spTree>
    <p:extLst>
      <p:ext uri="{BB962C8B-B14F-4D97-AF65-F5344CB8AC3E}">
        <p14:creationId xmlns:p14="http://schemas.microsoft.com/office/powerpoint/2010/main" val="595073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F8AC80F3-058B-8A47-9725-C222B9C082DC}"/>
              </a:ext>
            </a:extLst>
          </p:cNvPr>
          <p:cNvGrpSpPr/>
          <p:nvPr/>
        </p:nvGrpSpPr>
        <p:grpSpPr>
          <a:xfrm>
            <a:off x="3681380" y="867977"/>
            <a:ext cx="8051836" cy="5250603"/>
            <a:chOff x="3681380" y="608330"/>
            <a:chExt cx="8051836" cy="525060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900"/>
                      </a14:imgEffect>
                      <a14:imgEffect>
                        <a14:sharpenSoften amount="-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flipH="1">
              <a:off x="3681380" y="784577"/>
              <a:ext cx="8051836" cy="5074356"/>
            </a:xfrm>
            <a:prstGeom prst="rect">
              <a:avLst/>
            </a:prstGeom>
            <a:noFill/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6868160" y="608330"/>
              <a:ext cx="3966210" cy="2010410"/>
            </a:xfrm>
            <a:prstGeom prst="rect">
              <a:avLst/>
            </a:prstGeom>
            <a:noFill/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7407976" y="2650490"/>
              <a:ext cx="3089910" cy="938530"/>
            </a:xfrm>
            <a:prstGeom prst="rect">
              <a:avLst/>
            </a:prstGeom>
            <a:noFill/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7421950" y="4287024"/>
              <a:ext cx="3089910" cy="938530"/>
            </a:xfrm>
            <a:prstGeom prst="rect">
              <a:avLst/>
            </a:prstGeom>
            <a:noFill/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4006360" y="3338830"/>
              <a:ext cx="2813050" cy="1535430"/>
            </a:xfrm>
            <a:prstGeom prst="rect">
              <a:avLst/>
            </a:prstGeom>
            <a:noFill/>
          </p:spPr>
        </p:pic>
        <p:sp>
          <p:nvSpPr>
            <p:cNvPr id="30" name="텍스트 상자 66"/>
            <p:cNvSpPr txBox="1">
              <a:spLocks/>
            </p:cNvSpPr>
            <p:nvPr/>
          </p:nvSpPr>
          <p:spPr>
            <a:xfrm>
              <a:off x="8218875" y="5027751"/>
              <a:ext cx="1264920" cy="44704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400" b="0" strike="noStrike" cap="none" dirty="0">
                  <a:latin typeface="맑은 고딕" charset="0"/>
                  <a:ea typeface="맑은 고딕" charset="0"/>
                </a:rPr>
                <a:t>『WAS2』</a:t>
              </a:r>
              <a:endParaRPr lang="ko-KR" altLang="en-US" sz="2400" b="0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1" name="텍스트 상자 65"/>
            <p:cNvSpPr txBox="1">
              <a:spLocks/>
            </p:cNvSpPr>
            <p:nvPr/>
          </p:nvSpPr>
          <p:spPr>
            <a:xfrm>
              <a:off x="7912166" y="3429000"/>
              <a:ext cx="2081530" cy="44704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400" b="0" strike="noStrike" cap="none" dirty="0">
                  <a:latin typeface="맑은 고딕" charset="0"/>
                  <a:ea typeface="맑은 고딕" charset="0"/>
                </a:rPr>
                <a:t>『WAS1』</a:t>
              </a:r>
              <a:endParaRPr lang="ko-KR" altLang="en-US" sz="2400" b="0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2" name="텍스트 상자 62"/>
            <p:cNvSpPr txBox="1">
              <a:spLocks/>
            </p:cNvSpPr>
            <p:nvPr/>
          </p:nvSpPr>
          <p:spPr>
            <a:xfrm>
              <a:off x="4372120" y="4861893"/>
              <a:ext cx="2081530" cy="46166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400" b="0" strike="noStrike" cap="none" dirty="0">
                  <a:latin typeface="맑은 고딕" charset="0"/>
                  <a:ea typeface="맑은 고딕" charset="0"/>
                </a:rPr>
                <a:t>『WEB』</a:t>
              </a:r>
              <a:endParaRPr lang="ko-KR" altLang="en-US" sz="2400" b="0" strike="noStrike" cap="none" dirty="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85" name="직사각형 84"/>
          <p:cNvSpPr>
            <a:spLocks/>
          </p:cNvSpPr>
          <p:nvPr/>
        </p:nvSpPr>
        <p:spPr>
          <a:xfrm>
            <a:off x="169545" y="169545"/>
            <a:ext cx="11854180" cy="6520180"/>
          </a:xfrm>
          <a:prstGeom prst="rect">
            <a:avLst/>
          </a:prstGeom>
          <a:noFill/>
          <a:ln w="12700" cap="flat" cmpd="sng">
            <a:solidFill>
              <a:srgbClr val="03AFB9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4085" y="3508375"/>
            <a:ext cx="1568450" cy="1568450"/>
          </a:xfrm>
          <a:prstGeom prst="rect">
            <a:avLst/>
          </a:prstGeom>
          <a:noFill/>
        </p:spPr>
      </p:pic>
      <p:sp>
        <p:nvSpPr>
          <p:cNvPr id="88" name="TextBox 87"/>
          <p:cNvSpPr txBox="1">
            <a:spLocks/>
          </p:cNvSpPr>
          <p:nvPr/>
        </p:nvSpPr>
        <p:spPr>
          <a:xfrm>
            <a:off x="643255" y="5070475"/>
            <a:ext cx="2150110" cy="461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Web Browser</a:t>
            </a:r>
            <a:endParaRPr lang="ko-KR" altLang="en-US" sz="2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9" name="화살표: 오른쪽 88"/>
          <p:cNvSpPr>
            <a:spLocks/>
          </p:cNvSpPr>
          <p:nvPr/>
        </p:nvSpPr>
        <p:spPr>
          <a:xfrm>
            <a:off x="2792730" y="3979545"/>
            <a:ext cx="574040" cy="626110"/>
          </a:xfrm>
          <a:prstGeom prst="rightArrow">
            <a:avLst/>
          </a:prstGeom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0B1C05-65C9-4CE5-8D02-1802F10B8A74}"/>
              </a:ext>
            </a:extLst>
          </p:cNvPr>
          <p:cNvSpPr txBox="1">
            <a:spLocks/>
          </p:cNvSpPr>
          <p:nvPr/>
        </p:nvSpPr>
        <p:spPr>
          <a:xfrm>
            <a:off x="354894" y="517523"/>
            <a:ext cx="4860290" cy="584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ln w="9525" cap="flat" cmpd="sng">
                  <a:solidFill>
                    <a:schemeClr val="tx1">
                      <a:alpha val="46666"/>
                    </a:schemeClr>
                  </a:solidFill>
                  <a:prstDash val="solid"/>
                </a:ln>
                <a:latin typeface="+mj-lt"/>
                <a:ea typeface="-윤고딕330" charset="0"/>
              </a:rPr>
              <a:t>Ⅲ. Project Progress</a:t>
            </a:r>
            <a:endParaRPr lang="ko-KR" altLang="en-US" sz="3200" b="0" strike="noStrike" cap="none" dirty="0">
              <a:ln w="9525" cap="flat" cmpd="sng">
                <a:solidFill>
                  <a:schemeClr val="tx1">
                    <a:alpha val="46666"/>
                  </a:schemeClr>
                </a:solidFill>
                <a:prstDash val="solid"/>
              </a:ln>
              <a:latin typeface="+mj-lt"/>
              <a:ea typeface="-윤고딕330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5A9A31-0ABB-45FE-B887-B5C5B1FA3487}"/>
              </a:ext>
            </a:extLst>
          </p:cNvPr>
          <p:cNvSpPr>
            <a:spLocks/>
          </p:cNvSpPr>
          <p:nvPr/>
        </p:nvSpPr>
        <p:spPr>
          <a:xfrm>
            <a:off x="169545" y="459669"/>
            <a:ext cx="135890" cy="705485"/>
          </a:xfrm>
          <a:prstGeom prst="rect">
            <a:avLst/>
          </a:prstGeom>
          <a:solidFill>
            <a:srgbClr val="03AFB9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930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그림 78"/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900"/>
                    </a14:imgEffect>
                    <a14:imgEffect>
                      <a14:sharpenSoften amoun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3606165" y="1360805"/>
            <a:ext cx="7865745" cy="4953635"/>
          </a:xfrm>
          <a:prstGeom prst="rect">
            <a:avLst/>
          </a:prstGeom>
          <a:noFill/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4085" y="3508375"/>
            <a:ext cx="1568450" cy="1568450"/>
          </a:xfrm>
          <a:prstGeom prst="rect">
            <a:avLst/>
          </a:prstGeom>
          <a:noFill/>
        </p:spPr>
      </p:pic>
      <p:sp>
        <p:nvSpPr>
          <p:cNvPr id="58" name="TextBox 57"/>
          <p:cNvSpPr txBox="1">
            <a:spLocks/>
          </p:cNvSpPr>
          <p:nvPr/>
        </p:nvSpPr>
        <p:spPr>
          <a:xfrm>
            <a:off x="643255" y="5070475"/>
            <a:ext cx="2150110" cy="461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Web Browser</a:t>
            </a:r>
            <a:endParaRPr lang="ko-KR" altLang="en-US" sz="2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9" name="화살표: 오른쪽 58"/>
          <p:cNvSpPr>
            <a:spLocks/>
          </p:cNvSpPr>
          <p:nvPr/>
        </p:nvSpPr>
        <p:spPr>
          <a:xfrm>
            <a:off x="2792730" y="3979545"/>
            <a:ext cx="574040" cy="626110"/>
          </a:xfrm>
          <a:prstGeom prst="rightArrow">
            <a:avLst/>
          </a:prstGeom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1" name="TextBox 60"/>
          <p:cNvSpPr txBox="1">
            <a:spLocks/>
          </p:cNvSpPr>
          <p:nvPr/>
        </p:nvSpPr>
        <p:spPr>
          <a:xfrm>
            <a:off x="6255385" y="1102995"/>
            <a:ext cx="2150110" cy="52387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Cloud</a:t>
            </a:r>
            <a:endParaRPr lang="ko-KR" altLang="en-US" sz="2800" b="0" strike="noStrike" cap="none" dirty="0">
              <a:latin typeface="맑은 고딕" charset="0"/>
              <a:ea typeface="맑은 고딕" charset="0"/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45965" y="3546475"/>
            <a:ext cx="1492250" cy="1492250"/>
          </a:xfrm>
          <a:prstGeom prst="rect">
            <a:avLst/>
          </a:prstGeom>
          <a:noFill/>
        </p:spPr>
      </p:pic>
      <p:sp>
        <p:nvSpPr>
          <p:cNvPr id="63" name="TextBox 62"/>
          <p:cNvSpPr txBox="1">
            <a:spLocks/>
          </p:cNvSpPr>
          <p:nvPr/>
        </p:nvSpPr>
        <p:spPr>
          <a:xfrm>
            <a:off x="4192270" y="5026660"/>
            <a:ext cx="21501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WEB</a:t>
            </a:r>
            <a:endParaRPr lang="ko-KR" altLang="en-US" sz="2400" b="0" strike="noStrike" cap="none" dirty="0">
              <a:latin typeface="맑은 고딕" charset="0"/>
              <a:ea typeface="맑은 고딕" charset="0"/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57745" y="2317115"/>
            <a:ext cx="1905635" cy="1905635"/>
          </a:xfrm>
          <a:prstGeom prst="rect">
            <a:avLst/>
          </a:prstGeom>
          <a:noFill/>
        </p:spPr>
      </p:pic>
      <p:pic>
        <p:nvPicPr>
          <p:cNvPr id="65" name="Picture 6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57745" y="4196080"/>
            <a:ext cx="1905635" cy="1905635"/>
          </a:xfrm>
          <a:prstGeom prst="rect">
            <a:avLst/>
          </a:prstGeom>
          <a:noFill/>
        </p:spPr>
      </p:pic>
      <p:sp>
        <p:nvSpPr>
          <p:cNvPr id="66" name="TextBox 65"/>
          <p:cNvSpPr txBox="1">
            <a:spLocks/>
          </p:cNvSpPr>
          <p:nvPr/>
        </p:nvSpPr>
        <p:spPr>
          <a:xfrm>
            <a:off x="8187690" y="3422015"/>
            <a:ext cx="21501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WAS1</a:t>
            </a:r>
            <a:endParaRPr lang="ko-KR" altLang="en-US" sz="2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8192770" y="5339715"/>
            <a:ext cx="21501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WAS2</a:t>
            </a:r>
            <a:endParaRPr lang="ko-KR" altLang="en-US" sz="2400" b="0" strike="noStrike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68" name="직선 화살표 연결선 67"/>
          <p:cNvCxnSpPr/>
          <p:nvPr/>
        </p:nvCxnSpPr>
        <p:spPr>
          <a:xfrm flipV="1">
            <a:off x="6138545" y="3230245"/>
            <a:ext cx="1577975" cy="749935"/>
          </a:xfrm>
          <a:prstGeom prst="straightConnector1">
            <a:avLst/>
          </a:prstGeom>
          <a:ln w="381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6148070" y="4563110"/>
            <a:ext cx="1539240" cy="565785"/>
          </a:xfrm>
          <a:prstGeom prst="straightConnector1">
            <a:avLst/>
          </a:prstGeom>
          <a:ln w="381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팔각형 69"/>
          <p:cNvSpPr>
            <a:spLocks/>
          </p:cNvSpPr>
          <p:nvPr/>
        </p:nvSpPr>
        <p:spPr>
          <a:xfrm>
            <a:off x="6786880" y="2284730"/>
            <a:ext cx="3852545" cy="3733165"/>
          </a:xfrm>
          <a:prstGeom prst="octagon">
            <a:avLst/>
          </a:prstGeom>
          <a:noFill/>
          <a:ln w="57150" cap="flat" cmpd="sng">
            <a:solidFill>
              <a:srgbClr val="CC0000">
                <a:alpha val="10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/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681720" y="2529840"/>
            <a:ext cx="1162685" cy="1048385"/>
          </a:xfrm>
          <a:prstGeom prst="rect">
            <a:avLst/>
          </a:prstGeom>
          <a:noFill/>
        </p:spPr>
      </p:pic>
      <p:pic>
        <p:nvPicPr>
          <p:cNvPr id="73" name="그림 72"/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/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867140" y="4498975"/>
            <a:ext cx="791210" cy="895985"/>
          </a:xfrm>
          <a:prstGeom prst="rect">
            <a:avLst/>
          </a:prstGeom>
          <a:noFill/>
        </p:spPr>
      </p:pic>
      <p:sp>
        <p:nvSpPr>
          <p:cNvPr id="77" name="직사각형 76"/>
          <p:cNvSpPr>
            <a:spLocks/>
          </p:cNvSpPr>
          <p:nvPr/>
        </p:nvSpPr>
        <p:spPr>
          <a:xfrm>
            <a:off x="169545" y="169545"/>
            <a:ext cx="11854180" cy="6520180"/>
          </a:xfrm>
          <a:prstGeom prst="rect">
            <a:avLst/>
          </a:prstGeom>
          <a:noFill/>
          <a:ln w="12700" cap="flat" cmpd="sng">
            <a:solidFill>
              <a:srgbClr val="03AFB9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52B295-D34C-4821-B5DE-B834D7572B26}"/>
              </a:ext>
            </a:extLst>
          </p:cNvPr>
          <p:cNvSpPr txBox="1">
            <a:spLocks/>
          </p:cNvSpPr>
          <p:nvPr/>
        </p:nvSpPr>
        <p:spPr>
          <a:xfrm>
            <a:off x="354894" y="517523"/>
            <a:ext cx="4860290" cy="584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ln w="9525" cap="flat" cmpd="sng">
                  <a:solidFill>
                    <a:schemeClr val="tx1">
                      <a:alpha val="46666"/>
                    </a:schemeClr>
                  </a:solidFill>
                  <a:prstDash val="solid"/>
                </a:ln>
                <a:latin typeface="+mj-lt"/>
                <a:ea typeface="-윤고딕330" charset="0"/>
              </a:rPr>
              <a:t>Ⅲ. Project Progress</a:t>
            </a:r>
            <a:endParaRPr lang="ko-KR" altLang="en-US" sz="3200" b="0" strike="noStrike" cap="none" dirty="0">
              <a:ln w="9525" cap="flat" cmpd="sng">
                <a:solidFill>
                  <a:schemeClr val="tx1">
                    <a:alpha val="46666"/>
                  </a:schemeClr>
                </a:solidFill>
                <a:prstDash val="solid"/>
              </a:ln>
              <a:latin typeface="+mj-lt"/>
              <a:ea typeface="-윤고딕330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D106A87-08D4-4698-BF48-BE44445C1DF2}"/>
              </a:ext>
            </a:extLst>
          </p:cNvPr>
          <p:cNvSpPr>
            <a:spLocks/>
          </p:cNvSpPr>
          <p:nvPr/>
        </p:nvSpPr>
        <p:spPr>
          <a:xfrm>
            <a:off x="169545" y="459669"/>
            <a:ext cx="135890" cy="705485"/>
          </a:xfrm>
          <a:prstGeom prst="rect">
            <a:avLst/>
          </a:prstGeom>
          <a:solidFill>
            <a:srgbClr val="03AFB9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75A1B2-BED3-4E33-B782-7791D48BEFE2}"/>
              </a:ext>
            </a:extLst>
          </p:cNvPr>
          <p:cNvSpPr txBox="1">
            <a:spLocks/>
          </p:cNvSpPr>
          <p:nvPr/>
        </p:nvSpPr>
        <p:spPr>
          <a:xfrm>
            <a:off x="934085" y="1770621"/>
            <a:ext cx="3288030" cy="138499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dirty="0">
                <a:solidFill>
                  <a:schemeClr val="accent1"/>
                </a:solidFill>
                <a:latin typeface="맑은 고딕" charset="0"/>
                <a:ea typeface="맑은 고딕" charset="0"/>
              </a:rPr>
              <a:t>Session</a:t>
            </a:r>
            <a:r>
              <a:rPr lang="ko-KR" altLang="en-US" sz="2800" b="1" dirty="0">
                <a:solidFill>
                  <a:schemeClr val="accent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800" b="1" dirty="0">
                <a:solidFill>
                  <a:schemeClr val="accent1"/>
                </a:solidFill>
                <a:latin typeface="맑은 고딕" charset="0"/>
                <a:ea typeface="맑은 고딕" charset="0"/>
              </a:rPr>
              <a:t>clustering</a:t>
            </a:r>
          </a:p>
          <a:p>
            <a:pPr algn="ctr" eaLnBrk="0"/>
            <a:r>
              <a:rPr lang="en-US" altLang="ko-KR" sz="2800" b="1" dirty="0">
                <a:solidFill>
                  <a:schemeClr val="accent1"/>
                </a:solidFill>
                <a:latin typeface="맑은 고딕" charset="0"/>
                <a:ea typeface="맑은 고딕" charset="0"/>
              </a:rPr>
              <a:t>Load balancing</a:t>
            </a:r>
          </a:p>
          <a:p>
            <a:pPr algn="ctr" eaLnBrk="0"/>
            <a:r>
              <a:rPr lang="en-US" altLang="ko-KR" sz="2800" b="1" strike="noStrike" cap="none" dirty="0">
                <a:solidFill>
                  <a:schemeClr val="accent1"/>
                </a:solidFill>
                <a:latin typeface="맑은 고딕" charset="0"/>
                <a:ea typeface="맑은 고딕" charset="0"/>
              </a:rPr>
              <a:t>Sticky</a:t>
            </a:r>
            <a:r>
              <a:rPr lang="ko-KR" altLang="en-US" sz="2800" b="1" strike="noStrike" cap="none" dirty="0">
                <a:solidFill>
                  <a:schemeClr val="accent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800" b="1" strike="noStrike" cap="none" dirty="0">
                <a:solidFill>
                  <a:schemeClr val="accent1"/>
                </a:solidFill>
                <a:latin typeface="맑은 고딕" charset="0"/>
                <a:ea typeface="맑은 고딕" charset="0"/>
              </a:rPr>
              <a:t>session</a:t>
            </a:r>
            <a:endParaRPr lang="ko-KR" altLang="en-US" sz="2800" b="1" strike="noStrike" cap="none" dirty="0">
              <a:solidFill>
                <a:schemeClr val="accent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2482</TotalTime>
  <Pages>20</Pages>
  <Words>307</Words>
  <Characters>0</Characters>
  <Application>Microsoft Office PowerPoint</Application>
  <DocSecurity>0</DocSecurity>
  <PresentationFormat>와이드스크린</PresentationFormat>
  <Lines>0</Lines>
  <Paragraphs>114</Paragraphs>
  <Slides>18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맑은 고딕</vt:lpstr>
      <vt:lpstr>함초롬돋움</vt:lpstr>
      <vt:lpstr>Arial</vt:lpstr>
      <vt:lpstr>Office 테마</vt:lpstr>
      <vt:lpstr>Office theme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선희 김</cp:lastModifiedBy>
  <cp:revision>49</cp:revision>
  <dcterms:modified xsi:type="dcterms:W3CDTF">2019-05-08T07:24:21Z</dcterms:modified>
</cp:coreProperties>
</file>