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2102-4EE0-4C6D-A901-3EAE405C0383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6503-B0D3-4091-AA75-F8DF2BF85D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85992"/>
          </a:xfrm>
          <a:solidFill>
            <a:srgbClr val="00B0F0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Welcome to HELLO 8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35729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500174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We help to improve Language skills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Let’s meet foreigner friends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내용 개체 틀 8" descr="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2285992"/>
            <a:ext cx="9150305" cy="45720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Welcome to HELLO 8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HELLO 8</dc:title>
  <dc:creator>Windows 사용자</dc:creator>
  <cp:lastModifiedBy>Windows 사용자</cp:lastModifiedBy>
  <cp:revision>2</cp:revision>
  <dcterms:created xsi:type="dcterms:W3CDTF">2017-04-13T07:27:38Z</dcterms:created>
  <dcterms:modified xsi:type="dcterms:W3CDTF">2017-04-13T07:43:20Z</dcterms:modified>
</cp:coreProperties>
</file>