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67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039C1-2E05-4199-823C-A40F668C884B}" v="338" dt="2025-04-23T01:35:34.054"/>
    <p1510:client id="{E7DE8208-8635-49FF-BCA1-4DA021453407}" v="25" dt="2025-04-22T23:31:55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연 황" userId="6d8b3a5a28a9574e" providerId="LiveId" clId="{841039C1-2E05-4199-823C-A40F668C884B}"/>
    <pc:docChg chg="undo custSel addSld delSld modSld">
      <pc:chgData name="수연 황" userId="6d8b3a5a28a9574e" providerId="LiveId" clId="{841039C1-2E05-4199-823C-A40F668C884B}" dt="2025-04-23T01:36:49.296" v="516" actId="47"/>
      <pc:docMkLst>
        <pc:docMk/>
      </pc:docMkLst>
      <pc:sldChg chg="addSp modSp mod">
        <pc:chgData name="수연 황" userId="6d8b3a5a28a9574e" providerId="LiveId" clId="{841039C1-2E05-4199-823C-A40F668C884B}" dt="2025-04-23T00:11:30.517" v="316" actId="20577"/>
        <pc:sldMkLst>
          <pc:docMk/>
          <pc:sldMk cId="2586538573" sldId="259"/>
        </pc:sldMkLst>
        <pc:spChg chg="add mod">
          <ac:chgData name="수연 황" userId="6d8b3a5a28a9574e" providerId="LiveId" clId="{841039C1-2E05-4199-823C-A40F668C884B}" dt="2025-04-23T00:07:54.855" v="22"/>
          <ac:spMkLst>
            <pc:docMk/>
            <pc:sldMk cId="2586538573" sldId="259"/>
            <ac:spMk id="5" creationId="{7A4CD800-D141-A4FC-247B-19DDF0488F21}"/>
          </ac:spMkLst>
        </pc:spChg>
        <pc:spChg chg="add mod">
          <ac:chgData name="수연 황" userId="6d8b3a5a28a9574e" providerId="LiveId" clId="{841039C1-2E05-4199-823C-A40F668C884B}" dt="2025-04-23T00:08:36.271" v="121" actId="1076"/>
          <ac:spMkLst>
            <pc:docMk/>
            <pc:sldMk cId="2586538573" sldId="259"/>
            <ac:spMk id="6" creationId="{6DBBE75D-6A87-A75B-CA78-33944251AA44}"/>
          </ac:spMkLst>
        </pc:spChg>
        <pc:spChg chg="mod">
          <ac:chgData name="수연 황" userId="6d8b3a5a28a9574e" providerId="LiveId" clId="{841039C1-2E05-4199-823C-A40F668C884B}" dt="2025-04-23T00:05:29.479" v="16" actId="20577"/>
          <ac:spMkLst>
            <pc:docMk/>
            <pc:sldMk cId="2586538573" sldId="259"/>
            <ac:spMk id="7" creationId="{E71C8FBD-D238-6CA8-9CD9-8DB5DB00AAB8}"/>
          </ac:spMkLst>
        </pc:spChg>
        <pc:spChg chg="add mod">
          <ac:chgData name="수연 황" userId="6d8b3a5a28a9574e" providerId="LiveId" clId="{841039C1-2E05-4199-823C-A40F668C884B}" dt="2025-04-23T00:11:30.517" v="316" actId="20577"/>
          <ac:spMkLst>
            <pc:docMk/>
            <pc:sldMk cId="2586538573" sldId="259"/>
            <ac:spMk id="10" creationId="{5A67EF16-308A-263B-5CAC-F0283EE3BA26}"/>
          </ac:spMkLst>
        </pc:spChg>
        <pc:picChg chg="add mod">
          <ac:chgData name="수연 황" userId="6d8b3a5a28a9574e" providerId="LiveId" clId="{841039C1-2E05-4199-823C-A40F668C884B}" dt="2025-04-23T00:07:51.658" v="20" actId="1076"/>
          <ac:picMkLst>
            <pc:docMk/>
            <pc:sldMk cId="2586538573" sldId="259"/>
            <ac:picMk id="4" creationId="{0F1E610D-1C80-736E-BC79-8CC3B4A9A8D2}"/>
          </ac:picMkLst>
        </pc:picChg>
        <pc:picChg chg="add mod">
          <ac:chgData name="수연 황" userId="6d8b3a5a28a9574e" providerId="LiveId" clId="{841039C1-2E05-4199-823C-A40F668C884B}" dt="2025-04-23T00:09:56.413" v="128" actId="1076"/>
          <ac:picMkLst>
            <pc:docMk/>
            <pc:sldMk cId="2586538573" sldId="259"/>
            <ac:picMk id="9" creationId="{05850755-C320-75E1-5BE4-8D8F3C6C984E}"/>
          </ac:picMkLst>
        </pc:picChg>
      </pc:sldChg>
      <pc:sldChg chg="delSp modSp add del mod">
        <pc:chgData name="수연 황" userId="6d8b3a5a28a9574e" providerId="LiveId" clId="{841039C1-2E05-4199-823C-A40F668C884B}" dt="2025-04-23T00:13:12.676" v="330" actId="47"/>
        <pc:sldMkLst>
          <pc:docMk/>
          <pc:sldMk cId="117448236" sldId="260"/>
        </pc:sldMkLst>
        <pc:spChg chg="mod">
          <ac:chgData name="수연 황" userId="6d8b3a5a28a9574e" providerId="LiveId" clId="{841039C1-2E05-4199-823C-A40F668C884B}" dt="2025-04-23T00:11:48.968" v="329" actId="20577"/>
          <ac:spMkLst>
            <pc:docMk/>
            <pc:sldMk cId="117448236" sldId="260"/>
            <ac:spMk id="2" creationId="{28B3A198-6FB0-0CF6-B65F-5638DA672459}"/>
          </ac:spMkLst>
        </pc:spChg>
        <pc:spChg chg="del">
          <ac:chgData name="수연 황" userId="6d8b3a5a28a9574e" providerId="LiveId" clId="{841039C1-2E05-4199-823C-A40F668C884B}" dt="2025-04-23T00:11:43.577" v="321" actId="478"/>
          <ac:spMkLst>
            <pc:docMk/>
            <pc:sldMk cId="117448236" sldId="260"/>
            <ac:spMk id="6" creationId="{5704DD73-A4B2-4E83-9353-D50CD3808024}"/>
          </ac:spMkLst>
        </pc:spChg>
        <pc:spChg chg="del">
          <ac:chgData name="수연 황" userId="6d8b3a5a28a9574e" providerId="LiveId" clId="{841039C1-2E05-4199-823C-A40F668C884B}" dt="2025-04-23T00:11:42.334" v="319" actId="478"/>
          <ac:spMkLst>
            <pc:docMk/>
            <pc:sldMk cId="117448236" sldId="260"/>
            <ac:spMk id="7" creationId="{6CE3CFE8-155F-FCDE-2B82-3EDC43DF7158}"/>
          </ac:spMkLst>
        </pc:spChg>
        <pc:spChg chg="del">
          <ac:chgData name="수연 황" userId="6d8b3a5a28a9574e" providerId="LiveId" clId="{841039C1-2E05-4199-823C-A40F668C884B}" dt="2025-04-23T00:11:44.979" v="322" actId="478"/>
          <ac:spMkLst>
            <pc:docMk/>
            <pc:sldMk cId="117448236" sldId="260"/>
            <ac:spMk id="10" creationId="{ABA75A48-FC55-AF25-9B44-3C63B644BA00}"/>
          </ac:spMkLst>
        </pc:spChg>
        <pc:picChg chg="del">
          <ac:chgData name="수연 황" userId="6d8b3a5a28a9574e" providerId="LiveId" clId="{841039C1-2E05-4199-823C-A40F668C884B}" dt="2025-04-23T00:11:42.767" v="320" actId="478"/>
          <ac:picMkLst>
            <pc:docMk/>
            <pc:sldMk cId="117448236" sldId="260"/>
            <ac:picMk id="4" creationId="{01E5C70C-5BA4-D1EF-5A19-AD0FF3992D8E}"/>
          </ac:picMkLst>
        </pc:picChg>
        <pc:picChg chg="del">
          <ac:chgData name="수연 황" userId="6d8b3a5a28a9574e" providerId="LiveId" clId="{841039C1-2E05-4199-823C-A40F668C884B}" dt="2025-04-23T00:11:45.404" v="323" actId="478"/>
          <ac:picMkLst>
            <pc:docMk/>
            <pc:sldMk cId="117448236" sldId="260"/>
            <ac:picMk id="9" creationId="{338B157C-2491-C153-F3C3-02F15DF80D21}"/>
          </ac:picMkLst>
        </pc:picChg>
        <pc:picChg chg="del">
          <ac:chgData name="수연 황" userId="6d8b3a5a28a9574e" providerId="LiveId" clId="{841039C1-2E05-4199-823C-A40F668C884B}" dt="2025-04-23T00:11:39.639" v="318" actId="478"/>
          <ac:picMkLst>
            <pc:docMk/>
            <pc:sldMk cId="117448236" sldId="260"/>
            <ac:picMk id="13" creationId="{FB71C756-5433-52AD-F72F-0E8BCE32028F}"/>
          </ac:picMkLst>
        </pc:picChg>
      </pc:sldChg>
      <pc:sldChg chg="addSp delSp modSp add mod">
        <pc:chgData name="수연 황" userId="6d8b3a5a28a9574e" providerId="LiveId" clId="{841039C1-2E05-4199-823C-A40F668C884B}" dt="2025-04-23T00:59:06.822" v="356" actId="1076"/>
        <pc:sldMkLst>
          <pc:docMk/>
          <pc:sldMk cId="717475870" sldId="260"/>
        </pc:sldMkLst>
        <pc:spChg chg="mod">
          <ac:chgData name="수연 황" userId="6d8b3a5a28a9574e" providerId="LiveId" clId="{841039C1-2E05-4199-823C-A40F668C884B}" dt="2025-04-23T00:55:42.451" v="338" actId="20577"/>
          <ac:spMkLst>
            <pc:docMk/>
            <pc:sldMk cId="717475870" sldId="260"/>
            <ac:spMk id="2" creationId="{8C29BDC0-6D7B-C1EF-A18E-4F59786D5730}"/>
          </ac:spMkLst>
        </pc:spChg>
        <pc:spChg chg="del">
          <ac:chgData name="수연 황" userId="6d8b3a5a28a9574e" providerId="LiveId" clId="{841039C1-2E05-4199-823C-A40F668C884B}" dt="2025-04-23T00:55:36.618" v="332" actId="478"/>
          <ac:spMkLst>
            <pc:docMk/>
            <pc:sldMk cId="717475870" sldId="260"/>
            <ac:spMk id="6" creationId="{DDE13A55-0D51-D685-A0AC-904E3AE496FD}"/>
          </ac:spMkLst>
        </pc:spChg>
        <pc:spChg chg="del">
          <ac:chgData name="수연 황" userId="6d8b3a5a28a9574e" providerId="LiveId" clId="{841039C1-2E05-4199-823C-A40F668C884B}" dt="2025-04-23T00:55:36.618" v="332" actId="478"/>
          <ac:spMkLst>
            <pc:docMk/>
            <pc:sldMk cId="717475870" sldId="260"/>
            <ac:spMk id="7" creationId="{A2391885-E540-A348-760B-154CF6E55400}"/>
          </ac:spMkLst>
        </pc:spChg>
        <pc:spChg chg="del">
          <ac:chgData name="수연 황" userId="6d8b3a5a28a9574e" providerId="LiveId" clId="{841039C1-2E05-4199-823C-A40F668C884B}" dt="2025-04-23T00:55:36.618" v="332" actId="478"/>
          <ac:spMkLst>
            <pc:docMk/>
            <pc:sldMk cId="717475870" sldId="260"/>
            <ac:spMk id="10" creationId="{E84CA6DB-E71F-7B18-7198-3C31474A5AF1}"/>
          </ac:spMkLst>
        </pc:spChg>
        <pc:graphicFrameChg chg="add mod">
          <ac:chgData name="수연 황" userId="6d8b3a5a28a9574e" providerId="LiveId" clId="{841039C1-2E05-4199-823C-A40F668C884B}" dt="2025-04-23T00:56:17.985" v="345"/>
          <ac:graphicFrameMkLst>
            <pc:docMk/>
            <pc:sldMk cId="717475870" sldId="260"/>
            <ac:graphicFrameMk id="8" creationId="{D311F8A1-D377-1249-7F80-97769F4A63EB}"/>
          </ac:graphicFrameMkLst>
        </pc:graphicFrameChg>
        <pc:picChg chg="del">
          <ac:chgData name="수연 황" userId="6d8b3a5a28a9574e" providerId="LiveId" clId="{841039C1-2E05-4199-823C-A40F668C884B}" dt="2025-04-23T00:55:36.618" v="332" actId="478"/>
          <ac:picMkLst>
            <pc:docMk/>
            <pc:sldMk cId="717475870" sldId="260"/>
            <ac:picMk id="4" creationId="{11EBD7FC-3679-976A-DA44-8BCDF5ADF75E}"/>
          </ac:picMkLst>
        </pc:picChg>
        <pc:picChg chg="add mod">
          <ac:chgData name="수연 황" userId="6d8b3a5a28a9574e" providerId="LiveId" clId="{841039C1-2E05-4199-823C-A40F668C884B}" dt="2025-04-23T00:55:53.252" v="343" actId="1076"/>
          <ac:picMkLst>
            <pc:docMk/>
            <pc:sldMk cId="717475870" sldId="260"/>
            <ac:picMk id="5" creationId="{43566522-89AB-2145-0AB7-3472C0C2065F}"/>
          </ac:picMkLst>
        </pc:picChg>
        <pc:picChg chg="del">
          <ac:chgData name="수연 황" userId="6d8b3a5a28a9574e" providerId="LiveId" clId="{841039C1-2E05-4199-823C-A40F668C884B}" dt="2025-04-23T00:55:36.618" v="332" actId="478"/>
          <ac:picMkLst>
            <pc:docMk/>
            <pc:sldMk cId="717475870" sldId="260"/>
            <ac:picMk id="9" creationId="{223E63DF-9D04-465E-0514-A192463BC2CA}"/>
          </ac:picMkLst>
        </pc:picChg>
        <pc:picChg chg="add del mod">
          <ac:chgData name="수연 황" userId="6d8b3a5a28a9574e" providerId="LiveId" clId="{841039C1-2E05-4199-823C-A40F668C884B}" dt="2025-04-23T00:57:17.965" v="349" actId="22"/>
          <ac:picMkLst>
            <pc:docMk/>
            <pc:sldMk cId="717475870" sldId="260"/>
            <ac:picMk id="12" creationId="{FF462D79-6FE1-B089-30B0-273AEF7A1FF3}"/>
          </ac:picMkLst>
        </pc:picChg>
        <pc:picChg chg="del">
          <ac:chgData name="수연 황" userId="6d8b3a5a28a9574e" providerId="LiveId" clId="{841039C1-2E05-4199-823C-A40F668C884B}" dt="2025-04-23T00:55:36.618" v="332" actId="478"/>
          <ac:picMkLst>
            <pc:docMk/>
            <pc:sldMk cId="717475870" sldId="260"/>
            <ac:picMk id="13" creationId="{8C23EE73-6E8A-DD40-E2D2-3D549D3B02E2}"/>
          </ac:picMkLst>
        </pc:picChg>
        <pc:picChg chg="add mod">
          <ac:chgData name="수연 황" userId="6d8b3a5a28a9574e" providerId="LiveId" clId="{841039C1-2E05-4199-823C-A40F668C884B}" dt="2025-04-23T00:59:06.822" v="356" actId="1076"/>
          <ac:picMkLst>
            <pc:docMk/>
            <pc:sldMk cId="717475870" sldId="260"/>
            <ac:picMk id="15" creationId="{A4D3133E-CEE6-3F86-9333-2BCB85752FA7}"/>
          </ac:picMkLst>
        </pc:picChg>
        <pc:picChg chg="add mod">
          <ac:chgData name="수연 황" userId="6d8b3a5a28a9574e" providerId="LiveId" clId="{841039C1-2E05-4199-823C-A40F668C884B}" dt="2025-04-23T00:59:04.441" v="355" actId="14100"/>
          <ac:picMkLst>
            <pc:docMk/>
            <pc:sldMk cId="717475870" sldId="260"/>
            <ac:picMk id="17" creationId="{0E1D536A-6A09-4739-9D20-1B5B6F9FC194}"/>
          </ac:picMkLst>
        </pc:picChg>
      </pc:sldChg>
      <pc:sldChg chg="addSp delSp modSp add mod">
        <pc:chgData name="수연 황" userId="6d8b3a5a28a9574e" providerId="LiveId" clId="{841039C1-2E05-4199-823C-A40F668C884B}" dt="2025-04-23T01:16:34.900" v="386" actId="1076"/>
        <pc:sldMkLst>
          <pc:docMk/>
          <pc:sldMk cId="2938960095" sldId="261"/>
        </pc:sldMkLst>
        <pc:picChg chg="add mod">
          <ac:chgData name="수연 황" userId="6d8b3a5a28a9574e" providerId="LiveId" clId="{841039C1-2E05-4199-823C-A40F668C884B}" dt="2025-04-23T01:16:34.900" v="386" actId="1076"/>
          <ac:picMkLst>
            <pc:docMk/>
            <pc:sldMk cId="2938960095" sldId="261"/>
            <ac:picMk id="4" creationId="{FBA7AEA8-7FC9-D748-B27F-A46468B61685}"/>
          </ac:picMkLst>
        </pc:picChg>
        <pc:picChg chg="del">
          <ac:chgData name="수연 황" userId="6d8b3a5a28a9574e" providerId="LiveId" clId="{841039C1-2E05-4199-823C-A40F668C884B}" dt="2025-04-23T00:59:37.781" v="358" actId="478"/>
          <ac:picMkLst>
            <pc:docMk/>
            <pc:sldMk cId="2938960095" sldId="261"/>
            <ac:picMk id="5" creationId="{B046E027-57DB-5BDC-7153-D0125D02D65A}"/>
          </ac:picMkLst>
        </pc:picChg>
        <pc:picChg chg="add mod">
          <ac:chgData name="수연 황" userId="6d8b3a5a28a9574e" providerId="LiveId" clId="{841039C1-2E05-4199-823C-A40F668C884B}" dt="2025-04-23T01:16:29.810" v="384" actId="1076"/>
          <ac:picMkLst>
            <pc:docMk/>
            <pc:sldMk cId="2938960095" sldId="261"/>
            <ac:picMk id="7" creationId="{C599AF06-ABDA-D52B-0FD6-7D495C81AD48}"/>
          </ac:picMkLst>
        </pc:picChg>
        <pc:picChg chg="add mod">
          <ac:chgData name="수연 황" userId="6d8b3a5a28a9574e" providerId="LiveId" clId="{841039C1-2E05-4199-823C-A40F668C884B}" dt="2025-04-23T01:16:29.810" v="384" actId="1076"/>
          <ac:picMkLst>
            <pc:docMk/>
            <pc:sldMk cId="2938960095" sldId="261"/>
            <ac:picMk id="9" creationId="{4AD50498-9E25-2146-107A-8501E4DAD90D}"/>
          </ac:picMkLst>
        </pc:picChg>
        <pc:picChg chg="add mod">
          <ac:chgData name="수연 황" userId="6d8b3a5a28a9574e" providerId="LiveId" clId="{841039C1-2E05-4199-823C-A40F668C884B}" dt="2025-04-23T01:16:33.383" v="385" actId="1076"/>
          <ac:picMkLst>
            <pc:docMk/>
            <pc:sldMk cId="2938960095" sldId="261"/>
            <ac:picMk id="11" creationId="{2364D09A-8D55-A350-049F-562F44FA7105}"/>
          </ac:picMkLst>
        </pc:picChg>
        <pc:picChg chg="del">
          <ac:chgData name="수연 황" userId="6d8b3a5a28a9574e" providerId="LiveId" clId="{841039C1-2E05-4199-823C-A40F668C884B}" dt="2025-04-23T00:59:37.781" v="358" actId="478"/>
          <ac:picMkLst>
            <pc:docMk/>
            <pc:sldMk cId="2938960095" sldId="261"/>
            <ac:picMk id="15" creationId="{DF5EA995-2097-9CF1-D5A3-A7804C4EA723}"/>
          </ac:picMkLst>
        </pc:picChg>
        <pc:picChg chg="del">
          <ac:chgData name="수연 황" userId="6d8b3a5a28a9574e" providerId="LiveId" clId="{841039C1-2E05-4199-823C-A40F668C884B}" dt="2025-04-23T00:59:37.781" v="358" actId="478"/>
          <ac:picMkLst>
            <pc:docMk/>
            <pc:sldMk cId="2938960095" sldId="261"/>
            <ac:picMk id="17" creationId="{B9D95DA7-A2E4-98A2-A456-A361634475EF}"/>
          </ac:picMkLst>
        </pc:picChg>
      </pc:sldChg>
      <pc:sldChg chg="addSp delSp modSp add mod">
        <pc:chgData name="수연 황" userId="6d8b3a5a28a9574e" providerId="LiveId" clId="{841039C1-2E05-4199-823C-A40F668C884B}" dt="2025-04-23T01:21:59.627" v="410" actId="21"/>
        <pc:sldMkLst>
          <pc:docMk/>
          <pc:sldMk cId="3560121484" sldId="262"/>
        </pc:sldMkLst>
        <pc:picChg chg="add mod">
          <ac:chgData name="수연 황" userId="6d8b3a5a28a9574e" providerId="LiveId" clId="{841039C1-2E05-4199-823C-A40F668C884B}" dt="2025-04-23T01:19:55.385" v="396" actId="1076"/>
          <ac:picMkLst>
            <pc:docMk/>
            <pc:sldMk cId="3560121484" sldId="262"/>
            <ac:picMk id="4" creationId="{17989E78-A52C-B3E0-5E68-D58E299A45FE}"/>
          </ac:picMkLst>
        </pc:picChg>
        <pc:picChg chg="del">
          <ac:chgData name="수연 황" userId="6d8b3a5a28a9574e" providerId="LiveId" clId="{841039C1-2E05-4199-823C-A40F668C884B}" dt="2025-04-23T01:17:26.602" v="388" actId="478"/>
          <ac:picMkLst>
            <pc:docMk/>
            <pc:sldMk cId="3560121484" sldId="262"/>
            <ac:picMk id="5" creationId="{935DB770-1A47-35A6-DA15-F79E4CD47A53}"/>
          </ac:picMkLst>
        </pc:picChg>
        <pc:picChg chg="add mod">
          <ac:chgData name="수연 황" userId="6d8b3a5a28a9574e" providerId="LiveId" clId="{841039C1-2E05-4199-823C-A40F668C884B}" dt="2025-04-23T01:19:57.695" v="397" actId="1076"/>
          <ac:picMkLst>
            <pc:docMk/>
            <pc:sldMk cId="3560121484" sldId="262"/>
            <ac:picMk id="7" creationId="{D5CC6836-8473-3208-5BB2-188C3D40081D}"/>
          </ac:picMkLst>
        </pc:picChg>
        <pc:picChg chg="add del mod">
          <ac:chgData name="수연 황" userId="6d8b3a5a28a9574e" providerId="LiveId" clId="{841039C1-2E05-4199-823C-A40F668C884B}" dt="2025-04-23T01:21:59.627" v="410" actId="21"/>
          <ac:picMkLst>
            <pc:docMk/>
            <pc:sldMk cId="3560121484" sldId="262"/>
            <ac:picMk id="9" creationId="{B1C70B5C-3DA8-F6C9-6352-399F2307EB24}"/>
          </ac:picMkLst>
        </pc:picChg>
        <pc:picChg chg="del">
          <ac:chgData name="수연 황" userId="6d8b3a5a28a9574e" providerId="LiveId" clId="{841039C1-2E05-4199-823C-A40F668C884B}" dt="2025-04-23T01:17:26.602" v="388" actId="478"/>
          <ac:picMkLst>
            <pc:docMk/>
            <pc:sldMk cId="3560121484" sldId="262"/>
            <ac:picMk id="15" creationId="{49269FAD-EAB7-EDD4-D6C4-38A80DB6C9BB}"/>
          </ac:picMkLst>
        </pc:picChg>
        <pc:picChg chg="del">
          <ac:chgData name="수연 황" userId="6d8b3a5a28a9574e" providerId="LiveId" clId="{841039C1-2E05-4199-823C-A40F668C884B}" dt="2025-04-23T01:17:26.602" v="388" actId="478"/>
          <ac:picMkLst>
            <pc:docMk/>
            <pc:sldMk cId="3560121484" sldId="262"/>
            <ac:picMk id="17" creationId="{3CFB3E88-BBBC-44F2-4C41-6909277B5034}"/>
          </ac:picMkLst>
        </pc:picChg>
      </pc:sldChg>
      <pc:sldChg chg="addSp delSp modSp add mod">
        <pc:chgData name="수연 황" userId="6d8b3a5a28a9574e" providerId="LiveId" clId="{841039C1-2E05-4199-823C-A40F668C884B}" dt="2025-04-23T01:22:27.778" v="423" actId="1076"/>
        <pc:sldMkLst>
          <pc:docMk/>
          <pc:sldMk cId="3176798011" sldId="263"/>
        </pc:sldMkLst>
        <pc:picChg chg="del">
          <ac:chgData name="수연 황" userId="6d8b3a5a28a9574e" providerId="LiveId" clId="{841039C1-2E05-4199-823C-A40F668C884B}" dt="2025-04-23T01:20:36.680" v="403" actId="478"/>
          <ac:picMkLst>
            <pc:docMk/>
            <pc:sldMk cId="3176798011" sldId="263"/>
            <ac:picMk id="4" creationId="{B30FB259-58FF-C36B-EC97-1FAA65E65F13}"/>
          </ac:picMkLst>
        </pc:picChg>
        <pc:picChg chg="add mod">
          <ac:chgData name="수연 황" userId="6d8b3a5a28a9574e" providerId="LiveId" clId="{841039C1-2E05-4199-823C-A40F668C884B}" dt="2025-04-23T01:22:27.778" v="423" actId="1076"/>
          <ac:picMkLst>
            <pc:docMk/>
            <pc:sldMk cId="3176798011" sldId="263"/>
            <ac:picMk id="5" creationId="{06D9923E-7A2B-1D87-F761-32707D82E1C2}"/>
          </ac:picMkLst>
        </pc:picChg>
        <pc:picChg chg="add mod">
          <ac:chgData name="수연 황" userId="6d8b3a5a28a9574e" providerId="LiveId" clId="{841039C1-2E05-4199-823C-A40F668C884B}" dt="2025-04-23T01:22:26.268" v="422" actId="1076"/>
          <ac:picMkLst>
            <pc:docMk/>
            <pc:sldMk cId="3176798011" sldId="263"/>
            <ac:picMk id="6" creationId="{B1C70B5C-3DA8-F6C9-6352-399F2307EB24}"/>
          </ac:picMkLst>
        </pc:picChg>
        <pc:picChg chg="del">
          <ac:chgData name="수연 황" userId="6d8b3a5a28a9574e" providerId="LiveId" clId="{841039C1-2E05-4199-823C-A40F668C884B}" dt="2025-04-23T01:20:38.453" v="404" actId="478"/>
          <ac:picMkLst>
            <pc:docMk/>
            <pc:sldMk cId="3176798011" sldId="263"/>
            <ac:picMk id="7" creationId="{DB1EC618-4D1C-2D8A-746D-7A419EF135A6}"/>
          </ac:picMkLst>
        </pc:picChg>
        <pc:picChg chg="del">
          <ac:chgData name="수연 황" userId="6d8b3a5a28a9574e" providerId="LiveId" clId="{841039C1-2E05-4199-823C-A40F668C884B}" dt="2025-04-23T01:20:36.680" v="403" actId="478"/>
          <ac:picMkLst>
            <pc:docMk/>
            <pc:sldMk cId="3176798011" sldId="263"/>
            <ac:picMk id="9" creationId="{C41F3760-CCF2-3DAA-D75E-717B90F95F44}"/>
          </ac:picMkLst>
        </pc:picChg>
      </pc:sldChg>
      <pc:sldChg chg="addSp delSp modSp add mod">
        <pc:chgData name="수연 황" userId="6d8b3a5a28a9574e" providerId="LiveId" clId="{841039C1-2E05-4199-823C-A40F668C884B}" dt="2025-04-23T01:26:25.436" v="432" actId="1076"/>
        <pc:sldMkLst>
          <pc:docMk/>
          <pc:sldMk cId="2461324512" sldId="264"/>
        </pc:sldMkLst>
        <pc:picChg chg="add mod">
          <ac:chgData name="수연 황" userId="6d8b3a5a28a9574e" providerId="LiveId" clId="{841039C1-2E05-4199-823C-A40F668C884B}" dt="2025-04-23T01:25:57.414" v="428" actId="1076"/>
          <ac:picMkLst>
            <pc:docMk/>
            <pc:sldMk cId="2461324512" sldId="264"/>
            <ac:picMk id="4" creationId="{935CE8AC-9D9F-DC32-5F85-D1F8C773319F}"/>
          </ac:picMkLst>
        </pc:picChg>
        <pc:picChg chg="del">
          <ac:chgData name="수연 황" userId="6d8b3a5a28a9574e" providerId="LiveId" clId="{841039C1-2E05-4199-823C-A40F668C884B}" dt="2025-04-23T01:22:39.900" v="425" actId="478"/>
          <ac:picMkLst>
            <pc:docMk/>
            <pc:sldMk cId="2461324512" sldId="264"/>
            <ac:picMk id="5" creationId="{34A67354-EAFA-C2C6-A0CD-AAD7634A4D89}"/>
          </ac:picMkLst>
        </pc:picChg>
        <pc:picChg chg="del">
          <ac:chgData name="수연 황" userId="6d8b3a5a28a9574e" providerId="LiveId" clId="{841039C1-2E05-4199-823C-A40F668C884B}" dt="2025-04-23T01:22:40.258" v="426" actId="478"/>
          <ac:picMkLst>
            <pc:docMk/>
            <pc:sldMk cId="2461324512" sldId="264"/>
            <ac:picMk id="6" creationId="{1E836325-3A81-C8AF-8FE2-1354C5CE26FB}"/>
          </ac:picMkLst>
        </pc:picChg>
        <pc:picChg chg="add mod">
          <ac:chgData name="수연 황" userId="6d8b3a5a28a9574e" providerId="LiveId" clId="{841039C1-2E05-4199-823C-A40F668C884B}" dt="2025-04-23T01:26:25.436" v="432" actId="1076"/>
          <ac:picMkLst>
            <pc:docMk/>
            <pc:sldMk cId="2461324512" sldId="264"/>
            <ac:picMk id="8" creationId="{FF0E8495-A3BC-49AE-30FD-7B263D7D81AB}"/>
          </ac:picMkLst>
        </pc:picChg>
      </pc:sldChg>
      <pc:sldChg chg="addSp delSp modSp add mod">
        <pc:chgData name="수연 황" userId="6d8b3a5a28a9574e" providerId="LiveId" clId="{841039C1-2E05-4199-823C-A40F668C884B}" dt="2025-04-23T01:29:37.017" v="465" actId="1076"/>
        <pc:sldMkLst>
          <pc:docMk/>
          <pc:sldMk cId="1229402961" sldId="265"/>
        </pc:sldMkLst>
        <pc:grpChg chg="add mod">
          <ac:chgData name="수연 황" userId="6d8b3a5a28a9574e" providerId="LiveId" clId="{841039C1-2E05-4199-823C-A40F668C884B}" dt="2025-04-23T01:29:37.017" v="465" actId="1076"/>
          <ac:grpSpMkLst>
            <pc:docMk/>
            <pc:sldMk cId="1229402961" sldId="265"/>
            <ac:grpSpMk id="12" creationId="{95CD7986-1241-8001-7B81-603955C640A7}"/>
          </ac:grpSpMkLst>
        </pc:grpChg>
        <pc:picChg chg="del mod">
          <ac:chgData name="수연 황" userId="6d8b3a5a28a9574e" providerId="LiveId" clId="{841039C1-2E05-4199-823C-A40F668C884B}" dt="2025-04-23T01:26:34.497" v="437" actId="478"/>
          <ac:picMkLst>
            <pc:docMk/>
            <pc:sldMk cId="1229402961" sldId="265"/>
            <ac:picMk id="4" creationId="{6B1275AA-93BE-E9B5-0ADA-936B68D72F86}"/>
          </ac:picMkLst>
        </pc:picChg>
        <pc:picChg chg="add mod">
          <ac:chgData name="수연 황" userId="6d8b3a5a28a9574e" providerId="LiveId" clId="{841039C1-2E05-4199-823C-A40F668C884B}" dt="2025-04-23T01:27:29.854" v="439" actId="1076"/>
          <ac:picMkLst>
            <pc:docMk/>
            <pc:sldMk cId="1229402961" sldId="265"/>
            <ac:picMk id="5" creationId="{E8139AA8-CE16-229F-5139-882AF858B745}"/>
          </ac:picMkLst>
        </pc:picChg>
        <pc:picChg chg="add mod modCrop">
          <ac:chgData name="수연 황" userId="6d8b3a5a28a9574e" providerId="LiveId" clId="{841039C1-2E05-4199-823C-A40F668C884B}" dt="2025-04-23T01:29:35.502" v="464" actId="1076"/>
          <ac:picMkLst>
            <pc:docMk/>
            <pc:sldMk cId="1229402961" sldId="265"/>
            <ac:picMk id="7" creationId="{3D028B3A-AFD4-28C9-F979-DBD4781CD6B2}"/>
          </ac:picMkLst>
        </pc:picChg>
        <pc:picChg chg="del mod">
          <ac:chgData name="수연 황" userId="6d8b3a5a28a9574e" providerId="LiveId" clId="{841039C1-2E05-4199-823C-A40F668C884B}" dt="2025-04-23T01:26:34.215" v="435" actId="478"/>
          <ac:picMkLst>
            <pc:docMk/>
            <pc:sldMk cId="1229402961" sldId="265"/>
            <ac:picMk id="8" creationId="{B510C7E6-5FB2-CF07-066F-18FFDC0272C4}"/>
          </ac:picMkLst>
        </pc:picChg>
        <pc:picChg chg="add mod">
          <ac:chgData name="수연 황" userId="6d8b3a5a28a9574e" providerId="LiveId" clId="{841039C1-2E05-4199-823C-A40F668C884B}" dt="2025-04-23T01:29:08.034" v="455" actId="164"/>
          <ac:picMkLst>
            <pc:docMk/>
            <pc:sldMk cId="1229402961" sldId="265"/>
            <ac:picMk id="10" creationId="{6E0DE3CB-9223-DD3D-9611-8D3BE4E39307}"/>
          </ac:picMkLst>
        </pc:picChg>
        <pc:picChg chg="add mod modCrop">
          <ac:chgData name="수연 황" userId="6d8b3a5a28a9574e" providerId="LiveId" clId="{841039C1-2E05-4199-823C-A40F668C884B}" dt="2025-04-23T01:29:08.034" v="455" actId="164"/>
          <ac:picMkLst>
            <pc:docMk/>
            <pc:sldMk cId="1229402961" sldId="265"/>
            <ac:picMk id="11" creationId="{C8EA6FDC-C41E-269F-4A3A-A804472876D3}"/>
          </ac:picMkLst>
        </pc:picChg>
      </pc:sldChg>
      <pc:sldChg chg="addSp delSp modSp add del mod">
        <pc:chgData name="수연 황" userId="6d8b3a5a28a9574e" providerId="LiveId" clId="{841039C1-2E05-4199-823C-A40F668C884B}" dt="2025-04-23T01:34:06.048" v="492" actId="47"/>
        <pc:sldMkLst>
          <pc:docMk/>
          <pc:sldMk cId="1459128477" sldId="266"/>
        </pc:sldMkLst>
        <pc:picChg chg="del">
          <ac:chgData name="수연 황" userId="6d8b3a5a28a9574e" providerId="LiveId" clId="{841039C1-2E05-4199-823C-A40F668C884B}" dt="2025-04-23T01:29:55.404" v="467" actId="478"/>
          <ac:picMkLst>
            <pc:docMk/>
            <pc:sldMk cId="1459128477" sldId="266"/>
            <ac:picMk id="4" creationId="{B4858889-F17E-C351-6831-198BC0AA3D40}"/>
          </ac:picMkLst>
        </pc:picChg>
        <pc:picChg chg="add del mod">
          <ac:chgData name="수연 황" userId="6d8b3a5a28a9574e" providerId="LiveId" clId="{841039C1-2E05-4199-823C-A40F668C884B}" dt="2025-04-23T01:33:17.748" v="491" actId="478"/>
          <ac:picMkLst>
            <pc:docMk/>
            <pc:sldMk cId="1459128477" sldId="266"/>
            <ac:picMk id="5" creationId="{6AAA841F-CBE0-4E43-03E0-2B54B3892F78}"/>
          </ac:picMkLst>
        </pc:picChg>
        <pc:picChg chg="add del mod">
          <ac:chgData name="수연 황" userId="6d8b3a5a28a9574e" providerId="LiveId" clId="{841039C1-2E05-4199-823C-A40F668C884B}" dt="2025-04-23T01:33:17.748" v="491" actId="478"/>
          <ac:picMkLst>
            <pc:docMk/>
            <pc:sldMk cId="1459128477" sldId="266"/>
            <ac:picMk id="7" creationId="{0BAA97E4-5DA7-CF71-83FE-3ED859D0A11E}"/>
          </ac:picMkLst>
        </pc:picChg>
        <pc:picChg chg="del">
          <ac:chgData name="수연 황" userId="6d8b3a5a28a9574e" providerId="LiveId" clId="{841039C1-2E05-4199-823C-A40F668C884B}" dt="2025-04-23T01:29:55.404" v="467" actId="478"/>
          <ac:picMkLst>
            <pc:docMk/>
            <pc:sldMk cId="1459128477" sldId="266"/>
            <ac:picMk id="8" creationId="{B68838A8-89AB-DDBC-7BA3-B7CE217CD625}"/>
          </ac:picMkLst>
        </pc:picChg>
      </pc:sldChg>
      <pc:sldChg chg="addSp delSp modSp add mod">
        <pc:chgData name="수연 황" userId="6d8b3a5a28a9574e" providerId="LiveId" clId="{841039C1-2E05-4199-823C-A40F668C884B}" dt="2025-04-23T01:32:18.366" v="489" actId="1076"/>
        <pc:sldMkLst>
          <pc:docMk/>
          <pc:sldMk cId="2886249637" sldId="267"/>
        </pc:sldMkLst>
        <pc:picChg chg="add mod modCrop">
          <ac:chgData name="수연 황" userId="6d8b3a5a28a9574e" providerId="LiveId" clId="{841039C1-2E05-4199-823C-A40F668C884B}" dt="2025-04-23T01:32:03.662" v="484" actId="1076"/>
          <ac:picMkLst>
            <pc:docMk/>
            <pc:sldMk cId="2886249637" sldId="267"/>
            <ac:picMk id="4" creationId="{66E223BD-E42D-B1DB-EE8E-0405BC0D62FA}"/>
          </ac:picMkLst>
        </pc:picChg>
        <pc:picChg chg="del">
          <ac:chgData name="수연 황" userId="6d8b3a5a28a9574e" providerId="LiveId" clId="{841039C1-2E05-4199-823C-A40F668C884B}" dt="2025-04-23T01:31:04.134" v="474" actId="478"/>
          <ac:picMkLst>
            <pc:docMk/>
            <pc:sldMk cId="2886249637" sldId="267"/>
            <ac:picMk id="5" creationId="{717E3F85-A0FC-9F1F-EC16-34CEAB434F7C}"/>
          </ac:picMkLst>
        </pc:picChg>
        <pc:picChg chg="add mod modCrop">
          <ac:chgData name="수연 황" userId="6d8b3a5a28a9574e" providerId="LiveId" clId="{841039C1-2E05-4199-823C-A40F668C884B}" dt="2025-04-23T01:32:18.366" v="489" actId="1076"/>
          <ac:picMkLst>
            <pc:docMk/>
            <pc:sldMk cId="2886249637" sldId="267"/>
            <ac:picMk id="6" creationId="{31911E32-41A4-8EA4-EFF4-D0CE94E4B867}"/>
          </ac:picMkLst>
        </pc:picChg>
        <pc:picChg chg="del mod">
          <ac:chgData name="수연 황" userId="6d8b3a5a28a9574e" providerId="LiveId" clId="{841039C1-2E05-4199-823C-A40F668C884B}" dt="2025-04-23T01:31:04.463" v="476" actId="478"/>
          <ac:picMkLst>
            <pc:docMk/>
            <pc:sldMk cId="2886249637" sldId="267"/>
            <ac:picMk id="7" creationId="{D0387FFC-131D-F9E6-DE8E-C81FC8F7F4D0}"/>
          </ac:picMkLst>
        </pc:picChg>
      </pc:sldChg>
      <pc:sldChg chg="addSp delSp modSp add del mod">
        <pc:chgData name="수연 황" userId="6d8b3a5a28a9574e" providerId="LiveId" clId="{841039C1-2E05-4199-823C-A40F668C884B}" dt="2025-04-23T01:36:49.296" v="516" actId="47"/>
        <pc:sldMkLst>
          <pc:docMk/>
          <pc:sldMk cId="36849402" sldId="268"/>
        </pc:sldMkLst>
        <pc:picChg chg="add del mod">
          <ac:chgData name="수연 황" userId="6d8b3a5a28a9574e" providerId="LiveId" clId="{841039C1-2E05-4199-823C-A40F668C884B}" dt="2025-04-23T01:35:29.785" v="507" actId="21"/>
          <ac:picMkLst>
            <pc:docMk/>
            <pc:sldMk cId="36849402" sldId="268"/>
            <ac:picMk id="4" creationId="{5A72EC85-8F95-A95E-7EFD-E162BF5EC045}"/>
          </ac:picMkLst>
        </pc:picChg>
        <pc:picChg chg="del mod">
          <ac:chgData name="수연 황" userId="6d8b3a5a28a9574e" providerId="LiveId" clId="{841039C1-2E05-4199-823C-A40F668C884B}" dt="2025-04-23T01:35:33.462" v="509" actId="478"/>
          <ac:picMkLst>
            <pc:docMk/>
            <pc:sldMk cId="36849402" sldId="268"/>
            <ac:picMk id="5" creationId="{F51748FA-E4A6-C6FF-9847-3E000AD3FC44}"/>
          </ac:picMkLst>
        </pc:picChg>
        <pc:picChg chg="add del mod">
          <ac:chgData name="수연 황" userId="6d8b3a5a28a9574e" providerId="LiveId" clId="{841039C1-2E05-4199-823C-A40F668C884B}" dt="2025-04-23T01:36:45.917" v="515" actId="478"/>
          <ac:picMkLst>
            <pc:docMk/>
            <pc:sldMk cId="36849402" sldId="268"/>
            <ac:picMk id="6" creationId="{5A72EC85-8F95-A95E-7EFD-E162BF5EC045}"/>
          </ac:picMkLst>
        </pc:picChg>
        <pc:picChg chg="del mod">
          <ac:chgData name="수연 황" userId="6d8b3a5a28a9574e" providerId="LiveId" clId="{841039C1-2E05-4199-823C-A40F668C884B}" dt="2025-04-23T01:35:33.462" v="509" actId="478"/>
          <ac:picMkLst>
            <pc:docMk/>
            <pc:sldMk cId="36849402" sldId="268"/>
            <ac:picMk id="7" creationId="{532347F4-ED22-A2C1-9773-E0185D6895E5}"/>
          </ac:picMkLst>
        </pc:picChg>
      </pc:sldChg>
      <pc:sldChg chg="add">
        <pc:chgData name="수연 황" userId="6d8b3a5a28a9574e" providerId="LiveId" clId="{841039C1-2E05-4199-823C-A40F668C884B}" dt="2025-04-23T01:35:31.208" v="508" actId="2890"/>
        <pc:sldMkLst>
          <pc:docMk/>
          <pc:sldMk cId="1048751987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74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0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6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544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15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60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971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34D04B-BCD1-4862-90A7-6CA60B86C71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06A2AF-9510-46BD-AD8D-69965D6D1F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9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1E5E-E075-4D66-BF3A-E9872DDDA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JUMP!</a:t>
            </a:r>
            <a:br>
              <a:rPr lang="en-US" altLang="ko-KR"/>
            </a:br>
            <a:r>
              <a:rPr lang="en-US" altLang="ko-KR" sz="2500"/>
              <a:t>(</a:t>
            </a:r>
            <a:r>
              <a:rPr lang="ko-KR" altLang="en-US" sz="2500"/>
              <a:t>게임엔진입문 중간 과제</a:t>
            </a:r>
            <a:r>
              <a:rPr lang="en-US" altLang="ko-KR" sz="2500"/>
              <a:t>)</a:t>
            </a:r>
            <a:endParaRPr lang="ko-KR" altLang="en-US" sz="25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6233F8-26C8-C997-C529-2D0AD9B56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2025137041_</a:t>
            </a:r>
            <a:r>
              <a:rPr lang="ko-KR" altLang="en-US"/>
              <a:t>황수연</a:t>
            </a:r>
          </a:p>
        </p:txBody>
      </p:sp>
    </p:spTree>
    <p:extLst>
      <p:ext uri="{BB962C8B-B14F-4D97-AF65-F5344CB8AC3E}">
        <p14:creationId xmlns:p14="http://schemas.microsoft.com/office/powerpoint/2010/main" val="173896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0BC30-3DA9-41C7-3589-3AD4ABB2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7E2EC-1B9D-4A47-3EA2-7E78189CEFC0}"/>
              </a:ext>
            </a:extLst>
          </p:cNvPr>
          <p:cNvSpPr txBox="1"/>
          <p:nvPr/>
        </p:nvSpPr>
        <p:spPr>
          <a:xfrm>
            <a:off x="1160980" y="246580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E223BD-E42D-B1DB-EE8E-0405BC0D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366"/>
          <a:stretch/>
        </p:blipFill>
        <p:spPr>
          <a:xfrm>
            <a:off x="1160980" y="1120760"/>
            <a:ext cx="5087060" cy="42676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911E32-41A4-8EA4-EFF4-D0CE94E4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52" t="63586" r="27106" b="-114"/>
          <a:stretch/>
        </p:blipFill>
        <p:spPr>
          <a:xfrm>
            <a:off x="6448132" y="1594521"/>
            <a:ext cx="5297553" cy="34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4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E41E-5E8C-D19F-3316-154FB2230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54B21-F74D-FAF7-05A1-3C8A5C217357}"/>
              </a:ext>
            </a:extLst>
          </p:cNvPr>
          <p:cNvSpPr txBox="1"/>
          <p:nvPr/>
        </p:nvSpPr>
        <p:spPr>
          <a:xfrm>
            <a:off x="1160980" y="246580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39AA8-CE16-229F-5139-882AF858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0" y="929055"/>
            <a:ext cx="3296110" cy="447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028B3A-AFD4-28C9-F979-DBD4781C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542"/>
          <a:stretch/>
        </p:blipFill>
        <p:spPr>
          <a:xfrm>
            <a:off x="4382420" y="929055"/>
            <a:ext cx="3474740" cy="447122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CD7986-1241-8001-7B81-603955C640A7}"/>
              </a:ext>
            </a:extLst>
          </p:cNvPr>
          <p:cNvGrpSpPr/>
          <p:nvPr/>
        </p:nvGrpSpPr>
        <p:grpSpPr>
          <a:xfrm>
            <a:off x="8038181" y="929055"/>
            <a:ext cx="3598647" cy="4471222"/>
            <a:chOff x="8327359" y="2950029"/>
            <a:chExt cx="2946857" cy="366139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0DE3CB-9223-DD3D-9611-8D3BE4E39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7359" y="5406430"/>
              <a:ext cx="2946857" cy="12049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8EA6FDC-C41E-269F-4A3A-A80447287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60188"/>
            <a:stretch/>
          </p:blipFill>
          <p:spPr>
            <a:xfrm>
              <a:off x="8327359" y="2950029"/>
              <a:ext cx="2946857" cy="2456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40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D52F0-18E6-9A49-5CD7-76DBA0271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10C31-15DD-7A05-1B1D-D0F615664C6E}"/>
              </a:ext>
            </a:extLst>
          </p:cNvPr>
          <p:cNvSpPr txBox="1"/>
          <p:nvPr/>
        </p:nvSpPr>
        <p:spPr>
          <a:xfrm>
            <a:off x="1160980" y="246580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A7AEA8-7FC9-D748-B27F-A46468B6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79" y="830752"/>
            <a:ext cx="2591696" cy="17684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99AF06-ABDA-D52B-0FD6-7D495C81A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46" y="246580"/>
            <a:ext cx="3860014" cy="4576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D50498-9E25-2146-107A-8501E4DAD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553" y="4823545"/>
            <a:ext cx="3855307" cy="1927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4D09A-8D55-A350-049F-562F44FA7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379" y="2832342"/>
            <a:ext cx="5087448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6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41B2A-F6B8-50AD-9DC9-0A05397094B7}"/>
              </a:ext>
            </a:extLst>
          </p:cNvPr>
          <p:cNvSpPr txBox="1"/>
          <p:nvPr/>
        </p:nvSpPr>
        <p:spPr>
          <a:xfrm>
            <a:off x="1160980" y="246580"/>
            <a:ext cx="18469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플레이 방법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3782EBE-CD03-24F5-64F7-25FA9E8DF9D5}"/>
              </a:ext>
            </a:extLst>
          </p:cNvPr>
          <p:cNvSpPr/>
          <p:nvPr/>
        </p:nvSpPr>
        <p:spPr>
          <a:xfrm>
            <a:off x="2714742" y="2567983"/>
            <a:ext cx="861017" cy="86101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/>
              <a:t>A</a:t>
            </a:r>
            <a:endParaRPr lang="ko-KR" altLang="en-US" sz="30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8B5EF02-AA8B-D83E-EB39-ECA604976B69}"/>
              </a:ext>
            </a:extLst>
          </p:cNvPr>
          <p:cNvSpPr/>
          <p:nvPr/>
        </p:nvSpPr>
        <p:spPr>
          <a:xfrm>
            <a:off x="4131213" y="2567983"/>
            <a:ext cx="861017" cy="86101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/>
              <a:t>D</a:t>
            </a:r>
            <a:endParaRPr lang="ko-KR" altLang="en-US" sz="3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3C000-DD8A-C1B7-4ABC-FF95E752C3CE}"/>
              </a:ext>
            </a:extLst>
          </p:cNvPr>
          <p:cNvSpPr txBox="1"/>
          <p:nvPr/>
        </p:nvSpPr>
        <p:spPr>
          <a:xfrm>
            <a:off x="2560829" y="1757680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A,D</a:t>
            </a:r>
            <a:r>
              <a:rPr lang="ko-KR" altLang="en-US"/>
              <a:t>키로 좌 우로 움직이세요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0E6D7D-9E47-65AA-A1B6-4E9DDE24D642}"/>
              </a:ext>
            </a:extLst>
          </p:cNvPr>
          <p:cNvSpPr/>
          <p:nvPr/>
        </p:nvSpPr>
        <p:spPr>
          <a:xfrm>
            <a:off x="2652269" y="5077503"/>
            <a:ext cx="2186048" cy="86101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/>
              <a:t>Space</a:t>
            </a:r>
            <a:endParaRPr lang="ko-KR" altLang="en-US" sz="3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EF8FB-8E88-1C9F-8532-61845C785B6E}"/>
              </a:ext>
            </a:extLst>
          </p:cNvPr>
          <p:cNvSpPr txBox="1"/>
          <p:nvPr/>
        </p:nvSpPr>
        <p:spPr>
          <a:xfrm>
            <a:off x="2795353" y="426720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Space</a:t>
            </a:r>
            <a:r>
              <a:rPr lang="ko-KR" altLang="en-US"/>
              <a:t>로 점프 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5048B-E80F-9E6D-0AC7-3F643C5D86DF}"/>
              </a:ext>
            </a:extLst>
          </p:cNvPr>
          <p:cNvSpPr txBox="1"/>
          <p:nvPr/>
        </p:nvSpPr>
        <p:spPr>
          <a:xfrm>
            <a:off x="7019491" y="1757680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적을 피해 마지막 까지 도달 하세요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F5E88E-973C-8950-CCC1-D26C5B993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088"/>
          <a:stretch/>
        </p:blipFill>
        <p:spPr>
          <a:xfrm>
            <a:off x="8025250" y="2311679"/>
            <a:ext cx="861017" cy="950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67A7B-2EF0-7558-15E0-7777F359DB35}"/>
              </a:ext>
            </a:extLst>
          </p:cNvPr>
          <p:cNvSpPr txBox="1"/>
          <p:nvPr/>
        </p:nvSpPr>
        <p:spPr>
          <a:xfrm>
            <a:off x="7505818" y="4267200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좌 클릭을 하여 공격 하세요</a:t>
            </a:r>
          </a:p>
        </p:txBody>
      </p:sp>
      <p:pic>
        <p:nvPicPr>
          <p:cNvPr id="1026" name="Picture 2" descr="마우스 PNG 일러스트 | 이미지 및 PSD 파일 | Pngtree에 무료 다운로드">
            <a:extLst>
              <a:ext uri="{FF2B5EF4-FFF2-40B4-BE49-F238E27FC236}">
                <a16:creationId xmlns:a16="http://schemas.microsoft.com/office/drawing/2014/main" id="{C4A3A7F6-8B1D-7AAA-EB2B-B7068DF6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87" y="4739095"/>
            <a:ext cx="1804544" cy="18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21,600개 이상의 컴퓨터 마우스 스톡 일러스트, Royalty-Free 벡터 그래픽 및 클립 아트 - iStock">
            <a:extLst>
              <a:ext uri="{FF2B5EF4-FFF2-40B4-BE49-F238E27FC236}">
                <a16:creationId xmlns:a16="http://schemas.microsoft.com/office/drawing/2014/main" id="{3542CE9C-E455-FBBC-46AE-538E24074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10" b="49592" l="3578" r="322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216" b="44898"/>
          <a:stretch/>
        </p:blipFill>
        <p:spPr bwMode="auto">
          <a:xfrm rot="2920881">
            <a:off x="7817759" y="4926151"/>
            <a:ext cx="1126260" cy="13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9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2136B-46FD-84CD-EAFB-64695DA8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61ED0-40CE-03D1-AFD7-440824D58454}"/>
              </a:ext>
            </a:extLst>
          </p:cNvPr>
          <p:cNvSpPr txBox="1"/>
          <p:nvPr/>
        </p:nvSpPr>
        <p:spPr>
          <a:xfrm>
            <a:off x="1160980" y="246580"/>
            <a:ext cx="1208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아이템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85410-6835-6393-CBAB-52F7E4FE5B5F}"/>
              </a:ext>
            </a:extLst>
          </p:cNvPr>
          <p:cNvSpPr txBox="1"/>
          <p:nvPr/>
        </p:nvSpPr>
        <p:spPr>
          <a:xfrm>
            <a:off x="2800224" y="1632793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r>
              <a:rPr lang="ko-KR" altLang="en-US"/>
              <a:t>초간 무적이 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9335F-5EAE-7EA2-3D19-4F20BE887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74" y="5287982"/>
            <a:ext cx="634989" cy="7815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9C4A19-0982-002B-D96E-AE6DECB17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75" y="3872908"/>
            <a:ext cx="634989" cy="781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385C9E-6681-175F-D0D2-BB4D3157B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6" y="1280160"/>
            <a:ext cx="634989" cy="10745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13B9A2-413B-AFC4-9FE7-57BB0E24F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06" y="2596319"/>
            <a:ext cx="634989" cy="781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D583FA-5C6A-8B9F-63AB-5EA05D18EA42}"/>
              </a:ext>
            </a:extLst>
          </p:cNvPr>
          <p:cNvSpPr txBox="1"/>
          <p:nvPr/>
        </p:nvSpPr>
        <p:spPr>
          <a:xfrm>
            <a:off x="2800224" y="2802417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r>
              <a:rPr lang="ko-KR" altLang="en-US"/>
              <a:t>초간 이동속도가 </a:t>
            </a:r>
            <a:r>
              <a:rPr lang="en-US" altLang="ko-KR"/>
              <a:t>2</a:t>
            </a:r>
            <a:r>
              <a:rPr lang="ko-KR" altLang="en-US"/>
              <a:t>배 빨라 집니다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F0D-10BB-26B9-1955-B3B8FD0A7C3E}"/>
              </a:ext>
            </a:extLst>
          </p:cNvPr>
          <p:cNvSpPr txBox="1"/>
          <p:nvPr/>
        </p:nvSpPr>
        <p:spPr>
          <a:xfrm>
            <a:off x="2800224" y="4079006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r>
              <a:rPr lang="ko-KR" altLang="en-US"/>
              <a:t>초간 점프 파워가 </a:t>
            </a:r>
            <a:r>
              <a:rPr lang="en-US" altLang="ko-KR"/>
              <a:t>1.5</a:t>
            </a:r>
            <a:r>
              <a:rPr lang="ko-KR" altLang="en-US"/>
              <a:t>배 쌔 집니다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779D3-E2EC-AC20-6C1A-56BC44C1D2A6}"/>
              </a:ext>
            </a:extLst>
          </p:cNvPr>
          <p:cNvSpPr txBox="1"/>
          <p:nvPr/>
        </p:nvSpPr>
        <p:spPr>
          <a:xfrm>
            <a:off x="2800224" y="5494080"/>
            <a:ext cx="28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r>
              <a:rPr lang="ko-KR" altLang="en-US"/>
              <a:t>초간 공격력이 </a:t>
            </a:r>
            <a:r>
              <a:rPr lang="en-US" altLang="ko-KR"/>
              <a:t>2</a:t>
            </a:r>
            <a:r>
              <a:rPr lang="ko-KR" altLang="en-US"/>
              <a:t>배 쌔 집니다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47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2AD8C-B2E1-D792-3C1F-D96B9C6D5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CD0B-F169-5EE9-7EED-E746C327719E}"/>
              </a:ext>
            </a:extLst>
          </p:cNvPr>
          <p:cNvSpPr txBox="1"/>
          <p:nvPr/>
        </p:nvSpPr>
        <p:spPr>
          <a:xfrm>
            <a:off x="1160980" y="246580"/>
            <a:ext cx="4924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/>
              <a:t>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C8FBD-D238-6CA8-9CD9-8DB5DB00AAB8}"/>
              </a:ext>
            </a:extLst>
          </p:cNvPr>
          <p:cNvSpPr txBox="1"/>
          <p:nvPr/>
        </p:nvSpPr>
        <p:spPr>
          <a:xfrm>
            <a:off x="2866899" y="1326326"/>
            <a:ext cx="4083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일정 범위를 좌</a:t>
            </a:r>
            <a:r>
              <a:rPr lang="en-US" altLang="ko-KR"/>
              <a:t>,</a:t>
            </a:r>
            <a:r>
              <a:rPr lang="ko-KR" altLang="en-US"/>
              <a:t>우로 움직이기만 하는 적 입니다</a:t>
            </a:r>
            <a:r>
              <a:rPr lang="en-US" altLang="ko-KR"/>
              <a:t>.</a:t>
            </a:r>
          </a:p>
          <a:p>
            <a:r>
              <a:rPr lang="en-US" altLang="ko-KR"/>
              <a:t>5</a:t>
            </a:r>
            <a:r>
              <a:rPr lang="ko-KR" altLang="en-US"/>
              <a:t>초마다 한번씩 멈춥니다</a:t>
            </a:r>
            <a:r>
              <a:rPr lang="en-US" altLang="ko-KR"/>
              <a:t>.</a:t>
            </a:r>
          </a:p>
          <a:p>
            <a:r>
              <a:rPr lang="ko-KR" altLang="en-US"/>
              <a:t>체력</a:t>
            </a:r>
            <a:r>
              <a:rPr lang="en-US" altLang="ko-KR"/>
              <a:t>: 6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4F6C8A-A4A7-F0B5-F808-55E7DC704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63" b="48037"/>
          <a:stretch/>
        </p:blipFill>
        <p:spPr>
          <a:xfrm>
            <a:off x="1407201" y="1103454"/>
            <a:ext cx="1059774" cy="10920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F1E610D-1C80-736E-BC79-8CC3B4A9A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56" y="3309294"/>
            <a:ext cx="1059773" cy="1059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BE75D-6A87-A75B-CA78-33944251AA44}"/>
              </a:ext>
            </a:extLst>
          </p:cNvPr>
          <p:cNvSpPr txBox="1"/>
          <p:nvPr/>
        </p:nvSpPr>
        <p:spPr>
          <a:xfrm>
            <a:off x="2834242" y="3516014"/>
            <a:ext cx="5484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일정 범위내 플레이어가 있을 시 플레이어를 따라오는 적 입니다</a:t>
            </a:r>
            <a:r>
              <a:rPr lang="en-US" altLang="ko-KR"/>
              <a:t>.</a:t>
            </a:r>
          </a:p>
          <a:p>
            <a:r>
              <a:rPr lang="ko-KR" altLang="en-US"/>
              <a:t>체력</a:t>
            </a:r>
            <a:r>
              <a:rPr lang="en-US" altLang="ko-KR"/>
              <a:t>: 4</a:t>
            </a:r>
            <a:endParaRPr lang="ko-KR" altLang="en-US"/>
          </a:p>
        </p:txBody>
      </p:sp>
      <p:pic>
        <p:nvPicPr>
          <p:cNvPr id="9" name="그림 8" descr="장난감, 우주선, 로봇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5850755-C320-75E1-5BE4-8D8F3C6C9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19" y="5059087"/>
            <a:ext cx="926310" cy="1552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7EF16-308A-263B-5CAC-F0283EE3BA26}"/>
              </a:ext>
            </a:extLst>
          </p:cNvPr>
          <p:cNvSpPr txBox="1"/>
          <p:nvPr/>
        </p:nvSpPr>
        <p:spPr>
          <a:xfrm>
            <a:off x="2834242" y="5512087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플레이어의 머리 위에서 </a:t>
            </a:r>
            <a:r>
              <a:rPr lang="en-US" altLang="ko-KR"/>
              <a:t>3~6</a:t>
            </a:r>
            <a:r>
              <a:rPr lang="ko-KR" altLang="en-US"/>
              <a:t>초 마다 탄환을 발사 합니다</a:t>
            </a:r>
            <a:r>
              <a:rPr lang="en-US" altLang="ko-KR"/>
              <a:t>.</a:t>
            </a:r>
          </a:p>
          <a:p>
            <a:r>
              <a:rPr lang="ko-KR" altLang="en-US"/>
              <a:t>잡을 수 있으면 잡아 보세요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3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7CDB7-B1BB-DB2D-A07B-E5ADE874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9BDC0-6D7B-C1EF-A18E-4F59786D5730}"/>
              </a:ext>
            </a:extLst>
          </p:cNvPr>
          <p:cNvSpPr txBox="1"/>
          <p:nvPr/>
        </p:nvSpPr>
        <p:spPr>
          <a:xfrm>
            <a:off x="1160980" y="246580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566522-89AB-2145-0AB7-3472C0C2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33" y="896420"/>
            <a:ext cx="3357753" cy="5715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D3133E-CEE6-3F86-9333-2BCB85752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993" y="896420"/>
            <a:ext cx="3306524" cy="3512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E1D536A-6A09-4739-9D20-1B5B6F9FC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63" y="896420"/>
            <a:ext cx="3595371" cy="49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7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61378-61B5-4AC4-4725-2D6DF87E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EFE0C-B182-311A-AA03-A2C6D081DB98}"/>
              </a:ext>
            </a:extLst>
          </p:cNvPr>
          <p:cNvSpPr txBox="1"/>
          <p:nvPr/>
        </p:nvSpPr>
        <p:spPr>
          <a:xfrm>
            <a:off x="1160980" y="246580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989E78-A52C-B3E0-5E68-D58E299A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7" y="800578"/>
            <a:ext cx="5070969" cy="3156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CC6836-8473-3208-5BB2-188C3D40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06" y="246580"/>
            <a:ext cx="5725324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173DC-99EC-8C9F-11D8-279FF3144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EDA642-4B79-D843-C749-9D424AB73CBB}"/>
              </a:ext>
            </a:extLst>
          </p:cNvPr>
          <p:cNvSpPr txBox="1"/>
          <p:nvPr/>
        </p:nvSpPr>
        <p:spPr>
          <a:xfrm>
            <a:off x="1160980" y="246580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9923E-7A2B-1D87-F761-32707D82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3410154"/>
            <a:ext cx="7743534" cy="33883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C70B5C-3DA8-F6C9-6352-399F2307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751" y="59452"/>
            <a:ext cx="7743534" cy="32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9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338A3-E46E-593E-D057-59453F13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A4CBD-D0BA-25CC-8E3B-847BFC4D885B}"/>
              </a:ext>
            </a:extLst>
          </p:cNvPr>
          <p:cNvSpPr txBox="1"/>
          <p:nvPr/>
        </p:nvSpPr>
        <p:spPr>
          <a:xfrm>
            <a:off x="1160980" y="246580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CE8AC-9D9F-DC32-5F85-D1F8C773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00" y="971833"/>
            <a:ext cx="4248743" cy="56395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0E8495-A3BC-49AE-30FD-7B263D7D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604"/>
            <a:ext cx="4432826" cy="64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2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C96C5-9006-F5E7-075B-00AFADFB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31729-2745-8853-85F8-3576669E9596}"/>
              </a:ext>
            </a:extLst>
          </p:cNvPr>
          <p:cNvSpPr txBox="1"/>
          <p:nvPr/>
        </p:nvSpPr>
        <p:spPr>
          <a:xfrm>
            <a:off x="1160980" y="246580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29FD3-839F-4120-549C-66B84769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32" y="937972"/>
            <a:ext cx="2743583" cy="3458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8E2341-F02D-E06D-2105-EDFF114D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09" y="937972"/>
            <a:ext cx="7532894" cy="53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51987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0</TotalTime>
  <Words>126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배지</vt:lpstr>
      <vt:lpstr>JUMP! (게임엔진입문 중간 과제)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수연 황</dc:creator>
  <cp:lastModifiedBy>수연 황</cp:lastModifiedBy>
  <cp:revision>1</cp:revision>
  <dcterms:created xsi:type="dcterms:W3CDTF">2025-04-22T23:08:47Z</dcterms:created>
  <dcterms:modified xsi:type="dcterms:W3CDTF">2025-04-23T01:36:53Z</dcterms:modified>
</cp:coreProperties>
</file>