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230B8-064D-4D20-96E4-B3941D6AF2CD}" v="7" dt="2021-03-23T16:17:51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yparkhw24@gmail.com" userId="481aec3efa29e66d" providerId="LiveId" clId="{F68230B8-064D-4D20-96E4-B3941D6AF2CD}"/>
    <pc:docChg chg="undo custSel addSld delSld modSld">
      <pc:chgData name="skyparkhw24@gmail.com" userId="481aec3efa29e66d" providerId="LiveId" clId="{F68230B8-064D-4D20-96E4-B3941D6AF2CD}" dt="2021-03-28T05:30:10.845" v="171" actId="47"/>
      <pc:docMkLst>
        <pc:docMk/>
      </pc:docMkLst>
      <pc:sldChg chg="addSp delSp modSp mod">
        <pc:chgData name="skyparkhw24@gmail.com" userId="481aec3efa29e66d" providerId="LiveId" clId="{F68230B8-064D-4D20-96E4-B3941D6AF2CD}" dt="2021-03-23T16:18:53.021" v="92" actId="1076"/>
        <pc:sldMkLst>
          <pc:docMk/>
          <pc:sldMk cId="1933229334" sldId="256"/>
        </pc:sldMkLst>
        <pc:spChg chg="add del mod">
          <ac:chgData name="skyparkhw24@gmail.com" userId="481aec3efa29e66d" providerId="LiveId" clId="{F68230B8-064D-4D20-96E4-B3941D6AF2CD}" dt="2021-03-23T16:18:53.021" v="92" actId="1076"/>
          <ac:spMkLst>
            <pc:docMk/>
            <pc:sldMk cId="1933229334" sldId="256"/>
            <ac:spMk id="6" creationId="{B45864B2-8C10-42D4-A481-65ABAE9140EA}"/>
          </ac:spMkLst>
        </pc:spChg>
      </pc:sldChg>
      <pc:sldChg chg="addSp delSp modSp mod">
        <pc:chgData name="skyparkhw24@gmail.com" userId="481aec3efa29e66d" providerId="LiveId" clId="{F68230B8-064D-4D20-96E4-B3941D6AF2CD}" dt="2021-03-23T03:34:12.038" v="30" actId="1076"/>
        <pc:sldMkLst>
          <pc:docMk/>
          <pc:sldMk cId="2435069191" sldId="257"/>
        </pc:sldMkLst>
        <pc:spChg chg="mod ord">
          <ac:chgData name="skyparkhw24@gmail.com" userId="481aec3efa29e66d" providerId="LiveId" clId="{F68230B8-064D-4D20-96E4-B3941D6AF2CD}" dt="2021-03-23T03:34:12.038" v="30" actId="1076"/>
          <ac:spMkLst>
            <pc:docMk/>
            <pc:sldMk cId="2435069191" sldId="257"/>
            <ac:spMk id="6" creationId="{D88151E0-6D5D-4B1A-9494-645753574D78}"/>
          </ac:spMkLst>
        </pc:spChg>
        <pc:picChg chg="add mod">
          <ac:chgData name="skyparkhw24@gmail.com" userId="481aec3efa29e66d" providerId="LiveId" clId="{F68230B8-064D-4D20-96E4-B3941D6AF2CD}" dt="2021-03-23T03:33:55.117" v="27" actId="1076"/>
          <ac:picMkLst>
            <pc:docMk/>
            <pc:sldMk cId="2435069191" sldId="257"/>
            <ac:picMk id="3" creationId="{FBDD44EB-39C0-4394-A116-3EB41F83787A}"/>
          </ac:picMkLst>
        </pc:picChg>
        <pc:picChg chg="del mod">
          <ac:chgData name="skyparkhw24@gmail.com" userId="481aec3efa29e66d" providerId="LiveId" clId="{F68230B8-064D-4D20-96E4-B3941D6AF2CD}" dt="2021-03-23T03:33:29.439" v="22" actId="478"/>
          <ac:picMkLst>
            <pc:docMk/>
            <pc:sldMk cId="2435069191" sldId="257"/>
            <ac:picMk id="5" creationId="{6E38DD56-DE12-430F-ACFF-88252E516504}"/>
          </ac:picMkLst>
        </pc:picChg>
      </pc:sldChg>
      <pc:sldChg chg="modSp mod">
        <pc:chgData name="skyparkhw24@gmail.com" userId="481aec3efa29e66d" providerId="LiveId" clId="{F68230B8-064D-4D20-96E4-B3941D6AF2CD}" dt="2021-03-23T03:32:48.892" v="20" actId="122"/>
        <pc:sldMkLst>
          <pc:docMk/>
          <pc:sldMk cId="475891270" sldId="269"/>
        </pc:sldMkLst>
        <pc:spChg chg="mod">
          <ac:chgData name="skyparkhw24@gmail.com" userId="481aec3efa29e66d" providerId="LiveId" clId="{F68230B8-064D-4D20-96E4-B3941D6AF2CD}" dt="2021-03-23T03:32:48.892" v="20" actId="122"/>
          <ac:spMkLst>
            <pc:docMk/>
            <pc:sldMk cId="475891270" sldId="269"/>
            <ac:spMk id="2" creationId="{A1A15715-A6D5-4EDF-9770-5FDB694BA125}"/>
          </ac:spMkLst>
        </pc:spChg>
      </pc:sldChg>
      <pc:sldChg chg="addSp delSp modSp new mod">
        <pc:chgData name="skyparkhw24@gmail.com" userId="481aec3efa29e66d" providerId="LiveId" clId="{F68230B8-064D-4D20-96E4-B3941D6AF2CD}" dt="2021-03-23T16:17:51.424" v="85"/>
        <pc:sldMkLst>
          <pc:docMk/>
          <pc:sldMk cId="1634892631" sldId="270"/>
        </pc:sldMkLst>
        <pc:spChg chg="add del mod">
          <ac:chgData name="skyparkhw24@gmail.com" userId="481aec3efa29e66d" providerId="LiveId" clId="{F68230B8-064D-4D20-96E4-B3941D6AF2CD}" dt="2021-03-23T16:17:51.424" v="85"/>
          <ac:spMkLst>
            <pc:docMk/>
            <pc:sldMk cId="1634892631" sldId="270"/>
            <ac:spMk id="2" creationId="{596E5BEE-4FEF-4AF8-A69C-AC1F9D4F4F60}"/>
          </ac:spMkLst>
        </pc:spChg>
        <pc:spChg chg="add del">
          <ac:chgData name="skyparkhw24@gmail.com" userId="481aec3efa29e66d" providerId="LiveId" clId="{F68230B8-064D-4D20-96E4-B3941D6AF2CD}" dt="2021-03-23T14:53:29.552" v="36" actId="478"/>
          <ac:spMkLst>
            <pc:docMk/>
            <pc:sldMk cId="1634892631" sldId="270"/>
            <ac:spMk id="3" creationId="{421DCFF4-01CF-44CC-9FA4-73952204B70D}"/>
          </ac:spMkLst>
        </pc:spChg>
      </pc:sldChg>
      <pc:sldChg chg="addSp delSp modSp new mod">
        <pc:chgData name="skyparkhw24@gmail.com" userId="481aec3efa29e66d" providerId="LiveId" clId="{F68230B8-064D-4D20-96E4-B3941D6AF2CD}" dt="2021-03-23T16:20:10.281" v="95" actId="1076"/>
        <pc:sldMkLst>
          <pc:docMk/>
          <pc:sldMk cId="2261809732" sldId="271"/>
        </pc:sldMkLst>
        <pc:spChg chg="del">
          <ac:chgData name="skyparkhw24@gmail.com" userId="481aec3efa29e66d" providerId="LiveId" clId="{F68230B8-064D-4D20-96E4-B3941D6AF2CD}" dt="2021-03-23T16:11:25.561" v="68" actId="478"/>
          <ac:spMkLst>
            <pc:docMk/>
            <pc:sldMk cId="2261809732" sldId="271"/>
            <ac:spMk id="2" creationId="{ADDB9992-B162-4FCB-834D-970681C8DE01}"/>
          </ac:spMkLst>
        </pc:spChg>
        <pc:spChg chg="del">
          <ac:chgData name="skyparkhw24@gmail.com" userId="481aec3efa29e66d" providerId="LiveId" clId="{F68230B8-064D-4D20-96E4-B3941D6AF2CD}" dt="2021-03-23T16:11:25.561" v="68" actId="478"/>
          <ac:spMkLst>
            <pc:docMk/>
            <pc:sldMk cId="2261809732" sldId="271"/>
            <ac:spMk id="3" creationId="{F7BC2271-51AD-4E9C-9A6D-E9F742B1F9F0}"/>
          </ac:spMkLst>
        </pc:spChg>
        <pc:spChg chg="add mod">
          <ac:chgData name="skyparkhw24@gmail.com" userId="481aec3efa29e66d" providerId="LiveId" clId="{F68230B8-064D-4D20-96E4-B3941D6AF2CD}" dt="2021-03-23T16:18:15.505" v="87" actId="1076"/>
          <ac:spMkLst>
            <pc:docMk/>
            <pc:sldMk cId="2261809732" sldId="271"/>
            <ac:spMk id="5" creationId="{7EA47B45-EE9F-40C8-B1FC-092705D171E9}"/>
          </ac:spMkLst>
        </pc:spChg>
        <pc:picChg chg="add mod">
          <ac:chgData name="skyparkhw24@gmail.com" userId="481aec3efa29e66d" providerId="LiveId" clId="{F68230B8-064D-4D20-96E4-B3941D6AF2CD}" dt="2021-03-23T16:20:10.281" v="95" actId="1076"/>
          <ac:picMkLst>
            <pc:docMk/>
            <pc:sldMk cId="2261809732" sldId="271"/>
            <ac:picMk id="7" creationId="{57783B75-37EC-448D-B4A3-44831BEF7397}"/>
          </ac:picMkLst>
        </pc:picChg>
      </pc:sldChg>
      <pc:sldChg chg="addSp delSp modSp new mod">
        <pc:chgData name="skyparkhw24@gmail.com" userId="481aec3efa29e66d" providerId="LiveId" clId="{F68230B8-064D-4D20-96E4-B3941D6AF2CD}" dt="2021-03-23T16:21:05.209" v="101" actId="1076"/>
        <pc:sldMkLst>
          <pc:docMk/>
          <pc:sldMk cId="2043724263" sldId="272"/>
        </pc:sldMkLst>
        <pc:spChg chg="del">
          <ac:chgData name="skyparkhw24@gmail.com" userId="481aec3efa29e66d" providerId="LiveId" clId="{F68230B8-064D-4D20-96E4-B3941D6AF2CD}" dt="2021-03-23T16:20:17.010" v="97" actId="478"/>
          <ac:spMkLst>
            <pc:docMk/>
            <pc:sldMk cId="2043724263" sldId="272"/>
            <ac:spMk id="2" creationId="{CF68127F-5D5A-433F-AB40-F6A24E1F8BA3}"/>
          </ac:spMkLst>
        </pc:spChg>
        <pc:spChg chg="del">
          <ac:chgData name="skyparkhw24@gmail.com" userId="481aec3efa29e66d" providerId="LiveId" clId="{F68230B8-064D-4D20-96E4-B3941D6AF2CD}" dt="2021-03-23T16:20:17.010" v="97" actId="478"/>
          <ac:spMkLst>
            <pc:docMk/>
            <pc:sldMk cId="2043724263" sldId="272"/>
            <ac:spMk id="3" creationId="{2A9830F1-DB02-4F6B-B087-3C984A7E85A8}"/>
          </ac:spMkLst>
        </pc:spChg>
        <pc:picChg chg="add mod">
          <ac:chgData name="skyparkhw24@gmail.com" userId="481aec3efa29e66d" providerId="LiveId" clId="{F68230B8-064D-4D20-96E4-B3941D6AF2CD}" dt="2021-03-23T16:21:05.209" v="101" actId="1076"/>
          <ac:picMkLst>
            <pc:docMk/>
            <pc:sldMk cId="2043724263" sldId="272"/>
            <ac:picMk id="5" creationId="{B65AD8F7-BE58-41B6-B107-8131F223C60A}"/>
          </ac:picMkLst>
        </pc:picChg>
      </pc:sldChg>
      <pc:sldChg chg="addSp delSp modSp new mod">
        <pc:chgData name="skyparkhw24@gmail.com" userId="481aec3efa29e66d" providerId="LiveId" clId="{F68230B8-064D-4D20-96E4-B3941D6AF2CD}" dt="2021-03-23T16:21:44.786" v="108" actId="1076"/>
        <pc:sldMkLst>
          <pc:docMk/>
          <pc:sldMk cId="3837819677" sldId="273"/>
        </pc:sldMkLst>
        <pc:spChg chg="del mod">
          <ac:chgData name="skyparkhw24@gmail.com" userId="481aec3efa29e66d" providerId="LiveId" clId="{F68230B8-064D-4D20-96E4-B3941D6AF2CD}" dt="2021-03-23T16:21:10.650" v="104" actId="478"/>
          <ac:spMkLst>
            <pc:docMk/>
            <pc:sldMk cId="3837819677" sldId="273"/>
            <ac:spMk id="2" creationId="{7CD6CC61-FE78-4565-B6DD-41E7095C9557}"/>
          </ac:spMkLst>
        </pc:spChg>
        <pc:spChg chg="del">
          <ac:chgData name="skyparkhw24@gmail.com" userId="481aec3efa29e66d" providerId="LiveId" clId="{F68230B8-064D-4D20-96E4-B3941D6AF2CD}" dt="2021-03-23T16:21:12.304" v="105" actId="478"/>
          <ac:spMkLst>
            <pc:docMk/>
            <pc:sldMk cId="3837819677" sldId="273"/>
            <ac:spMk id="3" creationId="{C32459BA-6B7C-4954-9564-BB23E35EEF13}"/>
          </ac:spMkLst>
        </pc:spChg>
        <pc:picChg chg="add mod">
          <ac:chgData name="skyparkhw24@gmail.com" userId="481aec3efa29e66d" providerId="LiveId" clId="{F68230B8-064D-4D20-96E4-B3941D6AF2CD}" dt="2021-03-23T16:21:44.786" v="108" actId="1076"/>
          <ac:picMkLst>
            <pc:docMk/>
            <pc:sldMk cId="3837819677" sldId="273"/>
            <ac:picMk id="5" creationId="{2DCAF3B5-CEAD-4396-A86B-C0306D74D2BF}"/>
          </ac:picMkLst>
        </pc:picChg>
      </pc:sldChg>
      <pc:sldChg chg="addSp delSp modSp new mod">
        <pc:chgData name="skyparkhw24@gmail.com" userId="481aec3efa29e66d" providerId="LiveId" clId="{F68230B8-064D-4D20-96E4-B3941D6AF2CD}" dt="2021-03-23T16:22:20.545" v="113" actId="1076"/>
        <pc:sldMkLst>
          <pc:docMk/>
          <pc:sldMk cId="2379418726" sldId="274"/>
        </pc:sldMkLst>
        <pc:spChg chg="del">
          <ac:chgData name="skyparkhw24@gmail.com" userId="481aec3efa29e66d" providerId="LiveId" clId="{F68230B8-064D-4D20-96E4-B3941D6AF2CD}" dt="2021-03-23T16:21:50.594" v="110" actId="478"/>
          <ac:spMkLst>
            <pc:docMk/>
            <pc:sldMk cId="2379418726" sldId="274"/>
            <ac:spMk id="2" creationId="{686684C9-FE5D-4005-89FA-5A60AA5BA4FF}"/>
          </ac:spMkLst>
        </pc:spChg>
        <pc:spChg chg="del">
          <ac:chgData name="skyparkhw24@gmail.com" userId="481aec3efa29e66d" providerId="LiveId" clId="{F68230B8-064D-4D20-96E4-B3941D6AF2CD}" dt="2021-03-23T16:21:50.594" v="110" actId="478"/>
          <ac:spMkLst>
            <pc:docMk/>
            <pc:sldMk cId="2379418726" sldId="274"/>
            <ac:spMk id="3" creationId="{4C51EAF7-D08C-4F48-A082-16228DBD7B26}"/>
          </ac:spMkLst>
        </pc:spChg>
        <pc:picChg chg="add mod">
          <ac:chgData name="skyparkhw24@gmail.com" userId="481aec3efa29e66d" providerId="LiveId" clId="{F68230B8-064D-4D20-96E4-B3941D6AF2CD}" dt="2021-03-23T16:22:20.545" v="113" actId="1076"/>
          <ac:picMkLst>
            <pc:docMk/>
            <pc:sldMk cId="2379418726" sldId="274"/>
            <ac:picMk id="5" creationId="{814DCBBB-5EA8-42E8-84F6-E5882C57935C}"/>
          </ac:picMkLst>
        </pc:picChg>
      </pc:sldChg>
      <pc:sldChg chg="addSp delSp new mod">
        <pc:chgData name="skyparkhw24@gmail.com" userId="481aec3efa29e66d" providerId="LiveId" clId="{F68230B8-064D-4D20-96E4-B3941D6AF2CD}" dt="2021-03-23T16:22:52.007" v="116" actId="22"/>
        <pc:sldMkLst>
          <pc:docMk/>
          <pc:sldMk cId="674815655" sldId="275"/>
        </pc:sldMkLst>
        <pc:spChg chg="del">
          <ac:chgData name="skyparkhw24@gmail.com" userId="481aec3efa29e66d" providerId="LiveId" clId="{F68230B8-064D-4D20-96E4-B3941D6AF2CD}" dt="2021-03-23T16:22:26.682" v="115" actId="478"/>
          <ac:spMkLst>
            <pc:docMk/>
            <pc:sldMk cId="674815655" sldId="275"/>
            <ac:spMk id="2" creationId="{63D5D8BD-12E6-4A45-ABF8-B19E4203962C}"/>
          </ac:spMkLst>
        </pc:spChg>
        <pc:spChg chg="del">
          <ac:chgData name="skyparkhw24@gmail.com" userId="481aec3efa29e66d" providerId="LiveId" clId="{F68230B8-064D-4D20-96E4-B3941D6AF2CD}" dt="2021-03-23T16:22:26.682" v="115" actId="478"/>
          <ac:spMkLst>
            <pc:docMk/>
            <pc:sldMk cId="674815655" sldId="275"/>
            <ac:spMk id="3" creationId="{7B03DFC4-D050-4C0B-BA3C-0DE691A8C462}"/>
          </ac:spMkLst>
        </pc:spChg>
        <pc:picChg chg="add">
          <ac:chgData name="skyparkhw24@gmail.com" userId="481aec3efa29e66d" providerId="LiveId" clId="{F68230B8-064D-4D20-96E4-B3941D6AF2CD}" dt="2021-03-23T16:22:52.007" v="116" actId="22"/>
          <ac:picMkLst>
            <pc:docMk/>
            <pc:sldMk cId="674815655" sldId="275"/>
            <ac:picMk id="5" creationId="{61B3E844-F309-48A6-897F-1BAAA212EBB7}"/>
          </ac:picMkLst>
        </pc:picChg>
      </pc:sldChg>
      <pc:sldChg chg="addSp delSp modSp new mod">
        <pc:chgData name="skyparkhw24@gmail.com" userId="481aec3efa29e66d" providerId="LiveId" clId="{F68230B8-064D-4D20-96E4-B3941D6AF2CD}" dt="2021-03-23T16:23:26.119" v="121" actId="22"/>
        <pc:sldMkLst>
          <pc:docMk/>
          <pc:sldMk cId="1134359213" sldId="276"/>
        </pc:sldMkLst>
        <pc:spChg chg="del mod">
          <ac:chgData name="skyparkhw24@gmail.com" userId="481aec3efa29e66d" providerId="LiveId" clId="{F68230B8-064D-4D20-96E4-B3941D6AF2CD}" dt="2021-03-23T16:22:58.272" v="119" actId="478"/>
          <ac:spMkLst>
            <pc:docMk/>
            <pc:sldMk cId="1134359213" sldId="276"/>
            <ac:spMk id="2" creationId="{1E057509-05E8-408A-80A5-D33176DDF939}"/>
          </ac:spMkLst>
        </pc:spChg>
        <pc:spChg chg="del">
          <ac:chgData name="skyparkhw24@gmail.com" userId="481aec3efa29e66d" providerId="LiveId" clId="{F68230B8-064D-4D20-96E4-B3941D6AF2CD}" dt="2021-03-23T16:22:59.832" v="120" actId="478"/>
          <ac:spMkLst>
            <pc:docMk/>
            <pc:sldMk cId="1134359213" sldId="276"/>
            <ac:spMk id="3" creationId="{19A3EACF-6ECE-4C4E-87C9-DAA9093E9E2B}"/>
          </ac:spMkLst>
        </pc:spChg>
        <pc:picChg chg="add">
          <ac:chgData name="skyparkhw24@gmail.com" userId="481aec3efa29e66d" providerId="LiveId" clId="{F68230B8-064D-4D20-96E4-B3941D6AF2CD}" dt="2021-03-23T16:23:26.119" v="121" actId="22"/>
          <ac:picMkLst>
            <pc:docMk/>
            <pc:sldMk cId="1134359213" sldId="276"/>
            <ac:picMk id="5" creationId="{3A3FB562-A10E-45B6-ADA4-A5F91165284C}"/>
          </ac:picMkLst>
        </pc:picChg>
      </pc:sldChg>
      <pc:sldChg chg="addSp delSp new mod">
        <pc:chgData name="skyparkhw24@gmail.com" userId="481aec3efa29e66d" providerId="LiveId" clId="{F68230B8-064D-4D20-96E4-B3941D6AF2CD}" dt="2021-03-23T16:24:09.505" v="124" actId="22"/>
        <pc:sldMkLst>
          <pc:docMk/>
          <pc:sldMk cId="2345119256" sldId="277"/>
        </pc:sldMkLst>
        <pc:spChg chg="del">
          <ac:chgData name="skyparkhw24@gmail.com" userId="481aec3efa29e66d" providerId="LiveId" clId="{F68230B8-064D-4D20-96E4-B3941D6AF2CD}" dt="2021-03-23T16:23:41.722" v="123" actId="478"/>
          <ac:spMkLst>
            <pc:docMk/>
            <pc:sldMk cId="2345119256" sldId="277"/>
            <ac:spMk id="2" creationId="{A740D35F-E4A4-440C-A97E-2FA7720B7784}"/>
          </ac:spMkLst>
        </pc:spChg>
        <pc:spChg chg="del">
          <ac:chgData name="skyparkhw24@gmail.com" userId="481aec3efa29e66d" providerId="LiveId" clId="{F68230B8-064D-4D20-96E4-B3941D6AF2CD}" dt="2021-03-23T16:23:41.722" v="123" actId="478"/>
          <ac:spMkLst>
            <pc:docMk/>
            <pc:sldMk cId="2345119256" sldId="277"/>
            <ac:spMk id="3" creationId="{719DCEB8-B017-4547-AA96-96F0969987C8}"/>
          </ac:spMkLst>
        </pc:spChg>
        <pc:picChg chg="add">
          <ac:chgData name="skyparkhw24@gmail.com" userId="481aec3efa29e66d" providerId="LiveId" clId="{F68230B8-064D-4D20-96E4-B3941D6AF2CD}" dt="2021-03-23T16:24:09.505" v="124" actId="22"/>
          <ac:picMkLst>
            <pc:docMk/>
            <pc:sldMk cId="2345119256" sldId="277"/>
            <ac:picMk id="5" creationId="{4B083BF0-14FC-4DC8-9CB7-8CF85BE5CB79}"/>
          </ac:picMkLst>
        </pc:picChg>
      </pc:sldChg>
      <pc:sldChg chg="addSp delSp modSp new mod">
        <pc:chgData name="skyparkhw24@gmail.com" userId="481aec3efa29e66d" providerId="LiveId" clId="{F68230B8-064D-4D20-96E4-B3941D6AF2CD}" dt="2021-03-23T16:24:45.797" v="129" actId="1076"/>
        <pc:sldMkLst>
          <pc:docMk/>
          <pc:sldMk cId="4029835568" sldId="278"/>
        </pc:sldMkLst>
        <pc:spChg chg="del">
          <ac:chgData name="skyparkhw24@gmail.com" userId="481aec3efa29e66d" providerId="LiveId" clId="{F68230B8-064D-4D20-96E4-B3941D6AF2CD}" dt="2021-03-23T16:24:16.610" v="126" actId="478"/>
          <ac:spMkLst>
            <pc:docMk/>
            <pc:sldMk cId="4029835568" sldId="278"/>
            <ac:spMk id="2" creationId="{0FFC3071-11B9-4DBD-9BB2-7E609459B7D6}"/>
          </ac:spMkLst>
        </pc:spChg>
        <pc:spChg chg="del">
          <ac:chgData name="skyparkhw24@gmail.com" userId="481aec3efa29e66d" providerId="LiveId" clId="{F68230B8-064D-4D20-96E4-B3941D6AF2CD}" dt="2021-03-23T16:24:16.610" v="126" actId="478"/>
          <ac:spMkLst>
            <pc:docMk/>
            <pc:sldMk cId="4029835568" sldId="278"/>
            <ac:spMk id="3" creationId="{721B0193-3516-43F4-B29A-7267BFC290B4}"/>
          </ac:spMkLst>
        </pc:spChg>
        <pc:picChg chg="add mod">
          <ac:chgData name="skyparkhw24@gmail.com" userId="481aec3efa29e66d" providerId="LiveId" clId="{F68230B8-064D-4D20-96E4-B3941D6AF2CD}" dt="2021-03-23T16:24:45.797" v="129" actId="1076"/>
          <ac:picMkLst>
            <pc:docMk/>
            <pc:sldMk cId="4029835568" sldId="278"/>
            <ac:picMk id="5" creationId="{64240641-69ED-4801-9331-4211304A4F45}"/>
          </ac:picMkLst>
        </pc:picChg>
      </pc:sldChg>
      <pc:sldChg chg="addSp delSp new mod">
        <pc:chgData name="skyparkhw24@gmail.com" userId="481aec3efa29e66d" providerId="LiveId" clId="{F68230B8-064D-4D20-96E4-B3941D6AF2CD}" dt="2021-03-23T16:25:13.038" v="132" actId="22"/>
        <pc:sldMkLst>
          <pc:docMk/>
          <pc:sldMk cId="3435737125" sldId="279"/>
        </pc:sldMkLst>
        <pc:spChg chg="del">
          <ac:chgData name="skyparkhw24@gmail.com" userId="481aec3efa29e66d" providerId="LiveId" clId="{F68230B8-064D-4D20-96E4-B3941D6AF2CD}" dt="2021-03-23T16:24:51.079" v="131" actId="478"/>
          <ac:spMkLst>
            <pc:docMk/>
            <pc:sldMk cId="3435737125" sldId="279"/>
            <ac:spMk id="2" creationId="{B180813A-C2AD-42D7-AF63-38ED3AB1120D}"/>
          </ac:spMkLst>
        </pc:spChg>
        <pc:spChg chg="del">
          <ac:chgData name="skyparkhw24@gmail.com" userId="481aec3efa29e66d" providerId="LiveId" clId="{F68230B8-064D-4D20-96E4-B3941D6AF2CD}" dt="2021-03-23T16:24:51.079" v="131" actId="478"/>
          <ac:spMkLst>
            <pc:docMk/>
            <pc:sldMk cId="3435737125" sldId="279"/>
            <ac:spMk id="3" creationId="{5827CD53-7C81-46AD-BD7A-F01B02BF2EBC}"/>
          </ac:spMkLst>
        </pc:spChg>
        <pc:picChg chg="add">
          <ac:chgData name="skyparkhw24@gmail.com" userId="481aec3efa29e66d" providerId="LiveId" clId="{F68230B8-064D-4D20-96E4-B3941D6AF2CD}" dt="2021-03-23T16:25:13.038" v="132" actId="22"/>
          <ac:picMkLst>
            <pc:docMk/>
            <pc:sldMk cId="3435737125" sldId="279"/>
            <ac:picMk id="5" creationId="{71BA1A3D-BE90-4362-A39C-A285A74981CD}"/>
          </ac:picMkLst>
        </pc:picChg>
      </pc:sldChg>
      <pc:sldChg chg="addSp delSp new mod">
        <pc:chgData name="skyparkhw24@gmail.com" userId="481aec3efa29e66d" providerId="LiveId" clId="{F68230B8-064D-4D20-96E4-B3941D6AF2CD}" dt="2021-03-23T16:25:43.964" v="135" actId="22"/>
        <pc:sldMkLst>
          <pc:docMk/>
          <pc:sldMk cId="1651298833" sldId="280"/>
        </pc:sldMkLst>
        <pc:spChg chg="del">
          <ac:chgData name="skyparkhw24@gmail.com" userId="481aec3efa29e66d" providerId="LiveId" clId="{F68230B8-064D-4D20-96E4-B3941D6AF2CD}" dt="2021-03-23T16:25:20.347" v="134" actId="478"/>
          <ac:spMkLst>
            <pc:docMk/>
            <pc:sldMk cId="1651298833" sldId="280"/>
            <ac:spMk id="2" creationId="{E82D7F8F-7991-4569-B814-8D28EA885CA3}"/>
          </ac:spMkLst>
        </pc:spChg>
        <pc:spChg chg="del">
          <ac:chgData name="skyparkhw24@gmail.com" userId="481aec3efa29e66d" providerId="LiveId" clId="{F68230B8-064D-4D20-96E4-B3941D6AF2CD}" dt="2021-03-23T16:25:20.347" v="134" actId="478"/>
          <ac:spMkLst>
            <pc:docMk/>
            <pc:sldMk cId="1651298833" sldId="280"/>
            <ac:spMk id="3" creationId="{40B0EAB7-CA40-4AEC-B3EC-3218C54DAD4F}"/>
          </ac:spMkLst>
        </pc:spChg>
        <pc:picChg chg="add">
          <ac:chgData name="skyparkhw24@gmail.com" userId="481aec3efa29e66d" providerId="LiveId" clId="{F68230B8-064D-4D20-96E4-B3941D6AF2CD}" dt="2021-03-23T16:25:43.964" v="135" actId="22"/>
          <ac:picMkLst>
            <pc:docMk/>
            <pc:sldMk cId="1651298833" sldId="280"/>
            <ac:picMk id="5" creationId="{F90A1DA0-9782-41ED-86ED-274E9C35D82E}"/>
          </ac:picMkLst>
        </pc:picChg>
      </pc:sldChg>
      <pc:sldChg chg="addSp delSp new mod">
        <pc:chgData name="skyparkhw24@gmail.com" userId="481aec3efa29e66d" providerId="LiveId" clId="{F68230B8-064D-4D20-96E4-B3941D6AF2CD}" dt="2021-03-23T16:26:35.598" v="138" actId="22"/>
        <pc:sldMkLst>
          <pc:docMk/>
          <pc:sldMk cId="731289631" sldId="281"/>
        </pc:sldMkLst>
        <pc:spChg chg="del">
          <ac:chgData name="skyparkhw24@gmail.com" userId="481aec3efa29e66d" providerId="LiveId" clId="{F68230B8-064D-4D20-96E4-B3941D6AF2CD}" dt="2021-03-23T16:25:51.797" v="137" actId="478"/>
          <ac:spMkLst>
            <pc:docMk/>
            <pc:sldMk cId="731289631" sldId="281"/>
            <ac:spMk id="2" creationId="{B8409E07-CF08-4FFB-892A-08B4D7567922}"/>
          </ac:spMkLst>
        </pc:spChg>
        <pc:spChg chg="del">
          <ac:chgData name="skyparkhw24@gmail.com" userId="481aec3efa29e66d" providerId="LiveId" clId="{F68230B8-064D-4D20-96E4-B3941D6AF2CD}" dt="2021-03-23T16:25:51.797" v="137" actId="478"/>
          <ac:spMkLst>
            <pc:docMk/>
            <pc:sldMk cId="731289631" sldId="281"/>
            <ac:spMk id="3" creationId="{44B54285-CEC7-458F-ADB0-D0A3AE3B1DEE}"/>
          </ac:spMkLst>
        </pc:spChg>
        <pc:picChg chg="add">
          <ac:chgData name="skyparkhw24@gmail.com" userId="481aec3efa29e66d" providerId="LiveId" clId="{F68230B8-064D-4D20-96E4-B3941D6AF2CD}" dt="2021-03-23T16:26:35.598" v="138" actId="22"/>
          <ac:picMkLst>
            <pc:docMk/>
            <pc:sldMk cId="731289631" sldId="281"/>
            <ac:picMk id="5" creationId="{ED86DB2A-D403-4271-91D2-E296F7865348}"/>
          </ac:picMkLst>
        </pc:picChg>
      </pc:sldChg>
      <pc:sldChg chg="addSp delSp new mod">
        <pc:chgData name="skyparkhw24@gmail.com" userId="481aec3efa29e66d" providerId="LiveId" clId="{F68230B8-064D-4D20-96E4-B3941D6AF2CD}" dt="2021-03-23T16:27:28.031" v="141" actId="22"/>
        <pc:sldMkLst>
          <pc:docMk/>
          <pc:sldMk cId="1338697507" sldId="282"/>
        </pc:sldMkLst>
        <pc:spChg chg="del">
          <ac:chgData name="skyparkhw24@gmail.com" userId="481aec3efa29e66d" providerId="LiveId" clId="{F68230B8-064D-4D20-96E4-B3941D6AF2CD}" dt="2021-03-23T16:26:42.660" v="140" actId="478"/>
          <ac:spMkLst>
            <pc:docMk/>
            <pc:sldMk cId="1338697507" sldId="282"/>
            <ac:spMk id="2" creationId="{AB5EC7E2-918E-4631-9268-02F2C83C83FE}"/>
          </ac:spMkLst>
        </pc:spChg>
        <pc:spChg chg="del">
          <ac:chgData name="skyparkhw24@gmail.com" userId="481aec3efa29e66d" providerId="LiveId" clId="{F68230B8-064D-4D20-96E4-B3941D6AF2CD}" dt="2021-03-23T16:26:42.660" v="140" actId="478"/>
          <ac:spMkLst>
            <pc:docMk/>
            <pc:sldMk cId="1338697507" sldId="282"/>
            <ac:spMk id="3" creationId="{F43763F4-50E3-40A3-A5F6-145105BBA2AE}"/>
          </ac:spMkLst>
        </pc:spChg>
        <pc:picChg chg="add">
          <ac:chgData name="skyparkhw24@gmail.com" userId="481aec3efa29e66d" providerId="LiveId" clId="{F68230B8-064D-4D20-96E4-B3941D6AF2CD}" dt="2021-03-23T16:27:28.031" v="141" actId="22"/>
          <ac:picMkLst>
            <pc:docMk/>
            <pc:sldMk cId="1338697507" sldId="282"/>
            <ac:picMk id="5" creationId="{17798442-C519-4039-BB5A-A7632F499356}"/>
          </ac:picMkLst>
        </pc:picChg>
      </pc:sldChg>
      <pc:sldChg chg="addSp delSp modSp new mod">
        <pc:chgData name="skyparkhw24@gmail.com" userId="481aec3efa29e66d" providerId="LiveId" clId="{F68230B8-064D-4D20-96E4-B3941D6AF2CD}" dt="2021-03-23T16:28:38.139" v="153" actId="208"/>
        <pc:sldMkLst>
          <pc:docMk/>
          <pc:sldMk cId="3343988896" sldId="283"/>
        </pc:sldMkLst>
        <pc:spChg chg="del mod">
          <ac:chgData name="skyparkhw24@gmail.com" userId="481aec3efa29e66d" providerId="LiveId" clId="{F68230B8-064D-4D20-96E4-B3941D6AF2CD}" dt="2021-03-23T16:27:35.268" v="144" actId="478"/>
          <ac:spMkLst>
            <pc:docMk/>
            <pc:sldMk cId="3343988896" sldId="283"/>
            <ac:spMk id="2" creationId="{2E2572D9-2B2D-4402-8BF6-09F7D3F7133D}"/>
          </ac:spMkLst>
        </pc:spChg>
        <pc:spChg chg="del">
          <ac:chgData name="skyparkhw24@gmail.com" userId="481aec3efa29e66d" providerId="LiveId" clId="{F68230B8-064D-4D20-96E4-B3941D6AF2CD}" dt="2021-03-23T16:27:37.422" v="145" actId="478"/>
          <ac:spMkLst>
            <pc:docMk/>
            <pc:sldMk cId="3343988896" sldId="283"/>
            <ac:spMk id="3" creationId="{72C6AEE8-4109-4E35-A60E-557839B7AE23}"/>
          </ac:spMkLst>
        </pc:spChg>
        <pc:spChg chg="add del mod">
          <ac:chgData name="skyparkhw24@gmail.com" userId="481aec3efa29e66d" providerId="LiveId" clId="{F68230B8-064D-4D20-96E4-B3941D6AF2CD}" dt="2021-03-23T16:28:12.473" v="150" actId="11529"/>
          <ac:spMkLst>
            <pc:docMk/>
            <pc:sldMk cId="3343988896" sldId="283"/>
            <ac:spMk id="6" creationId="{80E6A5D2-E914-44F2-8C8A-542AB68D93CE}"/>
          </ac:spMkLst>
        </pc:spChg>
        <pc:spChg chg="add mod">
          <ac:chgData name="skyparkhw24@gmail.com" userId="481aec3efa29e66d" providerId="LiveId" clId="{F68230B8-064D-4D20-96E4-B3941D6AF2CD}" dt="2021-03-23T16:28:38.139" v="153" actId="208"/>
          <ac:spMkLst>
            <pc:docMk/>
            <pc:sldMk cId="3343988896" sldId="283"/>
            <ac:spMk id="7" creationId="{C95D4E6E-91F6-41A6-BC82-7FA462AA940E}"/>
          </ac:spMkLst>
        </pc:spChg>
        <pc:picChg chg="add">
          <ac:chgData name="skyparkhw24@gmail.com" userId="481aec3efa29e66d" providerId="LiveId" clId="{F68230B8-064D-4D20-96E4-B3941D6AF2CD}" dt="2021-03-23T16:28:00.587" v="146" actId="22"/>
          <ac:picMkLst>
            <pc:docMk/>
            <pc:sldMk cId="3343988896" sldId="283"/>
            <ac:picMk id="5" creationId="{44CA1004-C3BB-4896-89EE-62823A7216E8}"/>
          </ac:picMkLst>
        </pc:picChg>
      </pc:sldChg>
      <pc:sldChg chg="addSp delSp new mod">
        <pc:chgData name="skyparkhw24@gmail.com" userId="481aec3efa29e66d" providerId="LiveId" clId="{F68230B8-064D-4D20-96E4-B3941D6AF2CD}" dt="2021-03-23T16:31:26.978" v="156" actId="22"/>
        <pc:sldMkLst>
          <pc:docMk/>
          <pc:sldMk cId="1016332274" sldId="284"/>
        </pc:sldMkLst>
        <pc:spChg chg="del">
          <ac:chgData name="skyparkhw24@gmail.com" userId="481aec3efa29e66d" providerId="LiveId" clId="{F68230B8-064D-4D20-96E4-B3941D6AF2CD}" dt="2021-03-23T16:30:27.749" v="155" actId="478"/>
          <ac:spMkLst>
            <pc:docMk/>
            <pc:sldMk cId="1016332274" sldId="284"/>
            <ac:spMk id="2" creationId="{9F6EF136-16C5-4776-999E-D41788EEAE76}"/>
          </ac:spMkLst>
        </pc:spChg>
        <pc:spChg chg="del">
          <ac:chgData name="skyparkhw24@gmail.com" userId="481aec3efa29e66d" providerId="LiveId" clId="{F68230B8-064D-4D20-96E4-B3941D6AF2CD}" dt="2021-03-23T16:30:27.749" v="155" actId="478"/>
          <ac:spMkLst>
            <pc:docMk/>
            <pc:sldMk cId="1016332274" sldId="284"/>
            <ac:spMk id="3" creationId="{86F257BD-33BB-41E9-9F54-97507F3475A5}"/>
          </ac:spMkLst>
        </pc:spChg>
        <pc:picChg chg="add">
          <ac:chgData name="skyparkhw24@gmail.com" userId="481aec3efa29e66d" providerId="LiveId" clId="{F68230B8-064D-4D20-96E4-B3941D6AF2CD}" dt="2021-03-23T16:31:26.978" v="156" actId="22"/>
          <ac:picMkLst>
            <pc:docMk/>
            <pc:sldMk cId="1016332274" sldId="284"/>
            <ac:picMk id="5" creationId="{5992EFE5-9BB9-44A4-9CA2-A5E3D9328BF4}"/>
          </ac:picMkLst>
        </pc:picChg>
      </pc:sldChg>
      <pc:sldChg chg="addSp delSp modSp new mod">
        <pc:chgData name="skyparkhw24@gmail.com" userId="481aec3efa29e66d" providerId="LiveId" clId="{F68230B8-064D-4D20-96E4-B3941D6AF2CD}" dt="2021-03-23T16:37:08.244" v="166" actId="22"/>
        <pc:sldMkLst>
          <pc:docMk/>
          <pc:sldMk cId="1300388976" sldId="285"/>
        </pc:sldMkLst>
        <pc:spChg chg="del mod">
          <ac:chgData name="skyparkhw24@gmail.com" userId="481aec3efa29e66d" providerId="LiveId" clId="{F68230B8-064D-4D20-96E4-B3941D6AF2CD}" dt="2021-03-23T16:34:34.789" v="161" actId="478"/>
          <ac:spMkLst>
            <pc:docMk/>
            <pc:sldMk cId="1300388976" sldId="285"/>
            <ac:spMk id="2" creationId="{D5C230FC-6246-4071-BB21-6680D81E9262}"/>
          </ac:spMkLst>
        </pc:spChg>
        <pc:spChg chg="del">
          <ac:chgData name="skyparkhw24@gmail.com" userId="481aec3efa29e66d" providerId="LiveId" clId="{F68230B8-064D-4D20-96E4-B3941D6AF2CD}" dt="2021-03-23T16:31:59.577" v="158" actId="478"/>
          <ac:spMkLst>
            <pc:docMk/>
            <pc:sldMk cId="1300388976" sldId="285"/>
            <ac:spMk id="3" creationId="{92C0B0CF-E251-4B88-851F-CCABCC7686E8}"/>
          </ac:spMkLst>
        </pc:spChg>
        <pc:picChg chg="add del">
          <ac:chgData name="skyparkhw24@gmail.com" userId="481aec3efa29e66d" providerId="LiveId" clId="{F68230B8-064D-4D20-96E4-B3941D6AF2CD}" dt="2021-03-23T16:34:39.116" v="163" actId="478"/>
          <ac:picMkLst>
            <pc:docMk/>
            <pc:sldMk cId="1300388976" sldId="285"/>
            <ac:picMk id="5" creationId="{D5FF8A19-E32E-49EA-A5CF-E51C6043B79F}"/>
          </ac:picMkLst>
        </pc:picChg>
        <pc:picChg chg="add del">
          <ac:chgData name="skyparkhw24@gmail.com" userId="481aec3efa29e66d" providerId="LiveId" clId="{F68230B8-064D-4D20-96E4-B3941D6AF2CD}" dt="2021-03-23T16:35:53.847" v="165" actId="478"/>
          <ac:picMkLst>
            <pc:docMk/>
            <pc:sldMk cId="1300388976" sldId="285"/>
            <ac:picMk id="7" creationId="{C7067FE0-138D-4024-925E-B2BAD7477920}"/>
          </ac:picMkLst>
        </pc:picChg>
        <pc:picChg chg="add">
          <ac:chgData name="skyparkhw24@gmail.com" userId="481aec3efa29e66d" providerId="LiveId" clId="{F68230B8-064D-4D20-96E4-B3941D6AF2CD}" dt="2021-03-23T16:37:08.244" v="166" actId="22"/>
          <ac:picMkLst>
            <pc:docMk/>
            <pc:sldMk cId="1300388976" sldId="285"/>
            <ac:picMk id="9" creationId="{7A56AFE0-220D-4EE9-8E37-460001F1E7FD}"/>
          </ac:picMkLst>
        </pc:picChg>
      </pc:sldChg>
      <pc:sldChg chg="addSp delSp new mod">
        <pc:chgData name="skyparkhw24@gmail.com" userId="481aec3efa29e66d" providerId="LiveId" clId="{F68230B8-064D-4D20-96E4-B3941D6AF2CD}" dt="2021-03-28T05:29:25.170" v="169" actId="22"/>
        <pc:sldMkLst>
          <pc:docMk/>
          <pc:sldMk cId="2801778816" sldId="286"/>
        </pc:sldMkLst>
        <pc:spChg chg="del">
          <ac:chgData name="skyparkhw24@gmail.com" userId="481aec3efa29e66d" providerId="LiveId" clId="{F68230B8-064D-4D20-96E4-B3941D6AF2CD}" dt="2021-03-28T05:29:24.334" v="168" actId="478"/>
          <ac:spMkLst>
            <pc:docMk/>
            <pc:sldMk cId="2801778816" sldId="286"/>
            <ac:spMk id="2" creationId="{0F82EC80-877B-42E4-8A0C-9C8A86460CFA}"/>
          </ac:spMkLst>
        </pc:spChg>
        <pc:spChg chg="del">
          <ac:chgData name="skyparkhw24@gmail.com" userId="481aec3efa29e66d" providerId="LiveId" clId="{F68230B8-064D-4D20-96E4-B3941D6AF2CD}" dt="2021-03-28T05:29:24.334" v="168" actId="478"/>
          <ac:spMkLst>
            <pc:docMk/>
            <pc:sldMk cId="2801778816" sldId="286"/>
            <ac:spMk id="3" creationId="{7FAFC1A1-387C-4D36-9AAB-D439229A68E1}"/>
          </ac:spMkLst>
        </pc:spChg>
        <pc:picChg chg="add">
          <ac:chgData name="skyparkhw24@gmail.com" userId="481aec3efa29e66d" providerId="LiveId" clId="{F68230B8-064D-4D20-96E4-B3941D6AF2CD}" dt="2021-03-28T05:29:25.170" v="169" actId="22"/>
          <ac:picMkLst>
            <pc:docMk/>
            <pc:sldMk cId="2801778816" sldId="286"/>
            <ac:picMk id="5" creationId="{38DCAC87-4BF7-49F4-832F-184C873335EF}"/>
          </ac:picMkLst>
        </pc:picChg>
      </pc:sldChg>
      <pc:sldChg chg="new del">
        <pc:chgData name="skyparkhw24@gmail.com" userId="481aec3efa29e66d" providerId="LiveId" clId="{F68230B8-064D-4D20-96E4-B3941D6AF2CD}" dt="2021-03-28T05:30:10.845" v="171" actId="47"/>
        <pc:sldMkLst>
          <pc:docMk/>
          <pc:sldMk cId="1298351270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C9EF1-FEC0-4C0C-8E6A-2A1600356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0524C-AFED-4E9A-8514-BD5068D9E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AC4F3-CD82-427B-BEF1-337857B0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BF72E-0F87-456E-862C-301220E7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FE644-7B5E-4511-ABD8-D8B8C1C2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1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6F2B8-1682-4E0F-BEED-84E296B9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070875-FFA0-401C-A80E-83E68E801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B9F38-B08C-42D4-882C-1C019869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9F08D-7AE7-43B2-86AC-19F1C4FE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37515-E52A-4F8B-A217-8D0618E2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7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19FA9F-DA29-45F9-B89F-B7E5CD778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AC47A8-8EBD-4ACA-AE82-B9FB18C2E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2C601-4EA6-4E84-901C-B4D81CD0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DE2D0-DFB4-4CB9-8EF0-545B2DD8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173DB-3FB9-4AE2-BB67-DE7B3BCB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6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AD325-8560-41B3-812F-026BE639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C3A0B-2485-4A22-9E7D-4BB0AC719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ECE9F-E9E6-4BB1-B1D8-C99F2207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DBFAB9-D522-425D-95C1-657DBC9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F1D78-DCC1-4570-A896-D86B3255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8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F4F79-1D81-46E1-8292-7CB050B4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7DAB2-E2E9-48F1-919B-2D7100E04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B8824-0BD1-43A4-B032-47C8DCD4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50817-2CFF-4E04-9EC3-B5E85669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66651-3561-4CA3-8173-F8C1545A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85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660D7-7542-4B49-B29F-EA48DC9C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D3555-467F-47A1-B5AD-134F4D54F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A18E8B-3F13-447B-A618-A6C59D834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0C4E05-DDE2-4467-B535-6192DB58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78A76-2F70-42CC-B29B-29BC066C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958B7-3256-4AFF-94D4-2FE800D6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3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B9E84-FD1C-4AB4-9FD8-9301C04E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15CD9-61FA-4019-8747-BAAB4050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D3425-7DC9-415D-AF24-DB80BCFBB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9D6378-141E-4968-9DD9-C35CCDD9B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D99F50-BB36-4438-B6F9-1BC0D0587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129CA-CA94-44F3-908D-A11D0A40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9F68C8-BCE0-4FB7-B5A3-82243414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4A2E8A-FA6A-4C10-B588-F2DDA5DB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4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11AAD-4527-4DFF-9598-C152FBAE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8889EE-5F2A-4350-959B-5A0F3206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782325-A810-4A24-8C6A-3168AB64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18A9F-9793-4D61-AA12-A2014529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1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9B88B7-E050-4814-85C9-65F4A70E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ADA40B-F73F-4F54-AFC3-4A7FD5F1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FBC38-AA21-4429-9AB1-31EDB21A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1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64691-5B90-4BF0-A9E5-4267B950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46131-97C5-4157-AC33-FF46C3BB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8258C1-B0AA-4DB8-A2A7-BC07EB0DA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F0273-00CB-4825-9224-137ABD1C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0D502-63AC-41A2-A17D-82D4DC7C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52CCD5-61D5-422E-AC6B-7387F7F2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7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98AD2-C6E4-40F1-97A0-0FB4EA38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5BD498-B0C0-493A-804A-208552995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297AF-5967-406A-A56B-B508A23FD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F1C1D-C3D6-49C4-ACE6-DE7CCE50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B04CA5-3BA8-44D5-A61C-CE35FCB9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48F8F-240F-4B4A-9E5A-C6703EFF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7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48AE40-9021-4DA9-96C7-2AFA23A0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D8A2B-8B3E-4414-995F-9E99F129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AFFAF-A9FA-4E38-9AF1-9B613A2F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2BCF0-C4F3-47FF-8D2C-863086C432C8}" type="datetimeFigureOut">
              <a:rPr lang="ko-KR" altLang="en-US" smtClean="0"/>
              <a:t>2021-03-27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AF062-DB43-44DD-91C9-998D26191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1B75B9-02BC-4DE6-9CE8-FD3944EDD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E9A0-5221-413D-A0D7-D6231C05F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0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15715-A6D5-4EDF-9770-5FDB694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02" y="2688876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자바 설치</a:t>
            </a:r>
          </a:p>
        </p:txBody>
      </p:sp>
    </p:spTree>
    <p:extLst>
      <p:ext uri="{BB962C8B-B14F-4D97-AF65-F5344CB8AC3E}">
        <p14:creationId xmlns:p14="http://schemas.microsoft.com/office/powerpoint/2010/main" val="47589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E1C48D-045B-45E3-AFB2-5AE822E9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538162"/>
            <a:ext cx="57245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5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64E49F-0E60-43ED-9CE7-01DDF5CF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5" y="2172769"/>
            <a:ext cx="10020290" cy="25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243D6E-8BDB-4802-967C-412A4404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547687"/>
            <a:ext cx="52292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3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6FA912-8239-4E16-AC45-0BE08898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500062"/>
            <a:ext cx="627697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4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B269E8-13A2-4B90-85FC-0BC747B3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5" y="2200275"/>
            <a:ext cx="4619625" cy="2457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304C2E-4CF6-4FE3-8192-5B96F2EFC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6" y="1809750"/>
            <a:ext cx="3924300" cy="390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0620AC-27A8-4B5D-8CF5-91D0B6FFD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261" y="1468423"/>
            <a:ext cx="7497675" cy="39211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4392BF-0246-430F-ADE0-2A4B93C2341E}"/>
              </a:ext>
            </a:extLst>
          </p:cNvPr>
          <p:cNvSpPr/>
          <p:nvPr/>
        </p:nvSpPr>
        <p:spPr>
          <a:xfrm>
            <a:off x="5694027" y="2054865"/>
            <a:ext cx="857775" cy="14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971287-8D1F-44B5-990A-F7D858656F62}"/>
              </a:ext>
            </a:extLst>
          </p:cNvPr>
          <p:cNvSpPr/>
          <p:nvPr/>
        </p:nvSpPr>
        <p:spPr>
          <a:xfrm>
            <a:off x="5694027" y="2786717"/>
            <a:ext cx="941665" cy="14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64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E5BEE-4FEF-4AF8-A69C-AC1F9D4F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이클립스 설치</a:t>
            </a:r>
          </a:p>
        </p:txBody>
      </p:sp>
    </p:spTree>
    <p:extLst>
      <p:ext uri="{BB962C8B-B14F-4D97-AF65-F5344CB8AC3E}">
        <p14:creationId xmlns:p14="http://schemas.microsoft.com/office/powerpoint/2010/main" val="163489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A47B45-EE9F-40C8-B1FC-092705D171E9}"/>
              </a:ext>
            </a:extLst>
          </p:cNvPr>
          <p:cNvSpPr txBox="1"/>
          <p:nvPr/>
        </p:nvSpPr>
        <p:spPr>
          <a:xfrm>
            <a:off x="404769" y="30189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 </a:t>
            </a:r>
            <a:r>
              <a:rPr lang="en-US" altLang="ko-KR" b="0" i="0" u="none" strike="noStrike" dirty="0">
                <a:solidFill>
                  <a:srgbClr val="3DB39E"/>
                </a:solidFill>
                <a:effectLst/>
                <a:latin typeface="Noto Sans"/>
                <a:hlinkClick r:id="rId2"/>
              </a:rPr>
              <a:t>https://www.eclipse.org/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/>
              </a:rPr>
              <a:t>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783B75-37EC-448D-B4A3-44831BEF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15" y="1455681"/>
            <a:ext cx="9283570" cy="39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5AD8F7-BE58-41B6-B107-8131F223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93" y="408895"/>
            <a:ext cx="11121013" cy="604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2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CAF3B5-CEAD-4396-A86B-C0306D74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87" y="1853147"/>
            <a:ext cx="9762026" cy="315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1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4DCBBB-5EA8-42E8-84F6-E5882C579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334" y="55983"/>
            <a:ext cx="6561331" cy="67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1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34CE96-67B2-49D9-B336-BF899642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08" y="577298"/>
            <a:ext cx="9657184" cy="5926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864B2-8C10-42D4-A481-65ABAE9140EA}"/>
              </a:ext>
            </a:extLst>
          </p:cNvPr>
          <p:cNvSpPr txBox="1"/>
          <p:nvPr/>
        </p:nvSpPr>
        <p:spPr>
          <a:xfrm>
            <a:off x="310392" y="207966"/>
            <a:ext cx="71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https://www.oracle.com/java/technologies/javase-downloads.html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229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B3E844-F309-48A6-897F-1BAAA212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919162"/>
            <a:ext cx="78676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15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3FB562-A10E-45B6-ADA4-A5F91165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047750"/>
            <a:ext cx="78581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5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083BF0-14FC-4DC8-9CB7-8CF85BE5C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224087"/>
            <a:ext cx="76581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1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240641-69ED-4801-9331-4211304A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57" y="63645"/>
            <a:ext cx="6555886" cy="67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35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BA1A3D-BE90-4362-A39C-A285A7498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91" y="0"/>
            <a:ext cx="6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37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0A1DA0-9782-41ED-86ED-274E9C35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97" y="0"/>
            <a:ext cx="6679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98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86DB2A-D403-4271-91D2-E296F7865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97" y="0"/>
            <a:ext cx="6671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89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98442-C519-4039-BB5A-A7632F499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614487"/>
            <a:ext cx="6886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9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CA1004-C3BB-4896-89EE-62823A721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3812"/>
            <a:ext cx="7896225" cy="68103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5D4E6E-91F6-41A6-BC82-7FA462AA940E}"/>
              </a:ext>
            </a:extLst>
          </p:cNvPr>
          <p:cNvSpPr/>
          <p:nvPr/>
        </p:nvSpPr>
        <p:spPr>
          <a:xfrm>
            <a:off x="8162488" y="6274965"/>
            <a:ext cx="1627464" cy="276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88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92EFE5-9BB9-44A4-9CA2-A5E3D932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176337"/>
            <a:ext cx="7877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3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DD44EB-39C0-4394-A116-3EB41F83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0" y="0"/>
            <a:ext cx="1175538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8151E0-6D5D-4B1A-9494-645753574D78}"/>
              </a:ext>
            </a:extLst>
          </p:cNvPr>
          <p:cNvSpPr/>
          <p:nvPr/>
        </p:nvSpPr>
        <p:spPr>
          <a:xfrm>
            <a:off x="8126192" y="5619102"/>
            <a:ext cx="2994870" cy="511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69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A56AFE0-220D-4EE9-8E37-460001F1E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62050"/>
            <a:ext cx="79248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8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DCAC87-4BF7-49F4-832F-184C8733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33" y="0"/>
            <a:ext cx="581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7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CF89C9-210A-4EAF-8064-53409B0C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89" y="2409047"/>
            <a:ext cx="8129621" cy="20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2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822F83-DAA4-4FFE-8013-BEE063C72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97" y="688548"/>
            <a:ext cx="7055206" cy="54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9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93337A-5C43-4E80-A937-3AD107A5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79" y="879321"/>
            <a:ext cx="6667441" cy="50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22A7E83-25B2-4709-93C8-9353DBAE0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07" y="1305442"/>
            <a:ext cx="5560656" cy="4247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95F7EF-8B21-49E7-80C5-A1A3F6B2B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37" y="1242899"/>
            <a:ext cx="5560656" cy="43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B03BF3-A723-4EAB-8437-B5F0C6BAE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4" y="0"/>
            <a:ext cx="9890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20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049E6C-341B-4BF4-A4A5-327FC4A4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137" y="447675"/>
            <a:ext cx="54197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28</Words>
  <Application>Microsoft Office PowerPoint</Application>
  <PresentationFormat>와이드스크린</PresentationFormat>
  <Paragraphs>4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Noto Sans</vt:lpstr>
      <vt:lpstr>맑은 고딕</vt:lpstr>
      <vt:lpstr>Arial</vt:lpstr>
      <vt:lpstr>Office 테마</vt:lpstr>
      <vt:lpstr>자바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이클립스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skyparkhw24@gmail.com</dc:creator>
  <cp:lastModifiedBy>skyparkhw24@gmail.com</cp:lastModifiedBy>
  <cp:revision>5</cp:revision>
  <dcterms:created xsi:type="dcterms:W3CDTF">2021-03-23T02:14:20Z</dcterms:created>
  <dcterms:modified xsi:type="dcterms:W3CDTF">2021-03-28T05:30:18Z</dcterms:modified>
</cp:coreProperties>
</file>