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E8A3-D464-4DFB-85AA-A6F97CE096D9}" type="datetimeFigureOut">
              <a:rPr kumimoji="1" lang="ja-JP" altLang="en-US" smtClean="0"/>
              <a:t>2015/4/6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CD30-568A-4903-8382-94E91FF4F8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50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E8A3-D464-4DFB-85AA-A6F97CE096D9}" type="datetimeFigureOut">
              <a:rPr kumimoji="1" lang="ja-JP" altLang="en-US" smtClean="0"/>
              <a:t>2015/4/6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CD30-568A-4903-8382-94E91FF4F8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400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E8A3-D464-4DFB-85AA-A6F97CE096D9}" type="datetimeFigureOut">
              <a:rPr kumimoji="1" lang="ja-JP" altLang="en-US" smtClean="0"/>
              <a:t>2015/4/6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CD30-568A-4903-8382-94E91FF4F8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6679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E8A3-D464-4DFB-85AA-A6F97CE096D9}" type="datetimeFigureOut">
              <a:rPr kumimoji="1" lang="ja-JP" altLang="en-US" smtClean="0"/>
              <a:t>2015/4/6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CD30-568A-4903-8382-94E91FF4F8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02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E8A3-D464-4DFB-85AA-A6F97CE096D9}" type="datetimeFigureOut">
              <a:rPr kumimoji="1" lang="ja-JP" altLang="en-US" smtClean="0"/>
              <a:t>2015/4/6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CD30-568A-4903-8382-94E91FF4F8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6699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E8A3-D464-4DFB-85AA-A6F97CE096D9}" type="datetimeFigureOut">
              <a:rPr kumimoji="1" lang="ja-JP" altLang="en-US" smtClean="0"/>
              <a:t>2015/4/6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CD30-568A-4903-8382-94E91FF4F8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209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E8A3-D464-4DFB-85AA-A6F97CE096D9}" type="datetimeFigureOut">
              <a:rPr kumimoji="1" lang="ja-JP" altLang="en-US" smtClean="0"/>
              <a:t>2015/4/6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CD30-568A-4903-8382-94E91FF4F8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450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E8A3-D464-4DFB-85AA-A6F97CE096D9}" type="datetimeFigureOut">
              <a:rPr kumimoji="1" lang="ja-JP" altLang="en-US" smtClean="0"/>
              <a:t>2015/4/6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CD30-568A-4903-8382-94E91FF4F8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49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E8A3-D464-4DFB-85AA-A6F97CE096D9}" type="datetimeFigureOut">
              <a:rPr kumimoji="1" lang="ja-JP" altLang="en-US" smtClean="0"/>
              <a:t>2015/4/6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CD30-568A-4903-8382-94E91FF4F8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15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E8A3-D464-4DFB-85AA-A6F97CE096D9}" type="datetimeFigureOut">
              <a:rPr kumimoji="1" lang="ja-JP" altLang="en-US" smtClean="0"/>
              <a:t>2015/4/6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CD30-568A-4903-8382-94E91FF4F8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885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E8A3-D464-4DFB-85AA-A6F97CE096D9}" type="datetimeFigureOut">
              <a:rPr kumimoji="1" lang="ja-JP" altLang="en-US" smtClean="0"/>
              <a:t>2015/4/6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CD30-568A-4903-8382-94E91FF4F8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750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8E8A3-D464-4DFB-85AA-A6F97CE096D9}" type="datetimeFigureOut">
              <a:rPr kumimoji="1" lang="ja-JP" altLang="en-US" smtClean="0"/>
              <a:t>2015/4/6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0CD30-568A-4903-8382-94E91FF4F8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247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716280" y="493078"/>
            <a:ext cx="5288280" cy="2280602"/>
          </a:xfrm>
        </p:spPr>
        <p:txBody>
          <a:bodyPr>
            <a:noAutofit/>
          </a:bodyPr>
          <a:lstStyle/>
          <a:p>
            <a:pPr algn="l"/>
            <a:r>
              <a:rPr lang="en-US" altLang="ja-JP" sz="2000" b="1" i="1" dirty="0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Kauai Island </a:t>
            </a:r>
            <a:r>
              <a:rPr kumimoji="1" lang="en-US" altLang="ja-JP" sz="2000" b="1" i="1" dirty="0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Themed-tour</a:t>
            </a:r>
          </a:p>
          <a:p>
            <a:pPr algn="l"/>
            <a:endParaRPr lang="en-US" altLang="ja-JP" sz="18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algn="l"/>
            <a:r>
              <a:rPr kumimoji="1" lang="en-US" altLang="ja-JP" sz="1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Themes: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ja-JP" sz="1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Hula Dance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ja-JP" sz="1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Spiritual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ja-JP" sz="1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Personal   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152" y="1424940"/>
            <a:ext cx="6666897" cy="4777740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3672840" y="2331720"/>
            <a:ext cx="1402080" cy="8686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Koke’e</a:t>
            </a:r>
            <a:r>
              <a:rPr kumimoji="1" lang="en-US" altLang="ja-JP" dirty="0" smtClean="0">
                <a:solidFill>
                  <a:schemeClr val="tx1"/>
                </a:solidFill>
              </a:rPr>
              <a:t> Mountain Lodge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4758864" y="575310"/>
            <a:ext cx="1402080" cy="8686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Hai’ena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Beach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Hula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6362096" y="575310"/>
            <a:ext cx="1402080" cy="8686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Hanalei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Farm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9792049" y="2160270"/>
            <a:ext cx="1402080" cy="8686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Anahola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Farm /School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9563449" y="3358515"/>
            <a:ext cx="1402080" cy="8686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Kealia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Farm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8413432" y="1088708"/>
            <a:ext cx="1402080" cy="8686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Kilauea Herb Garden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624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716280" y="493078"/>
            <a:ext cx="6537960" cy="2280602"/>
          </a:xfrm>
        </p:spPr>
        <p:txBody>
          <a:bodyPr>
            <a:noAutofit/>
          </a:bodyPr>
          <a:lstStyle/>
          <a:p>
            <a:pPr algn="l"/>
            <a:r>
              <a:rPr lang="en-US" altLang="ja-JP" sz="2000" b="1" i="1" dirty="0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Kauai Island </a:t>
            </a:r>
            <a:r>
              <a:rPr kumimoji="1" lang="en-US" altLang="ja-JP" sz="2000" b="1" i="1" dirty="0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Themed-tour</a:t>
            </a:r>
          </a:p>
          <a:p>
            <a:pPr algn="l"/>
            <a:endParaRPr lang="en-US" altLang="ja-JP" sz="18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algn="l"/>
            <a:r>
              <a:rPr kumimoji="1" lang="en-US" altLang="ja-JP" sz="1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Themes: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ja-JP" sz="1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Hula Dance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ja-JP" sz="1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Spiritual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ja-JP" sz="1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Personal  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ja-JP" sz="18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algn="l"/>
            <a:r>
              <a:rPr lang="en-US" altLang="ja-JP" sz="1800" b="1" u="sng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Koke’e</a:t>
            </a:r>
            <a:r>
              <a:rPr lang="en-US" altLang="ja-JP" sz="1800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Mountain Lodge  </a:t>
            </a:r>
            <a:r>
              <a:rPr lang="en-US" altLang="ja-JP" sz="1800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en-US" altLang="ja-JP" sz="1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(10 to 15 people accommodation)</a:t>
            </a:r>
          </a:p>
          <a:p>
            <a:pPr algn="l"/>
            <a:r>
              <a:rPr lang="en-US" altLang="ja-JP" sz="1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Your own kitchen and  Food of your own liking</a:t>
            </a:r>
          </a:p>
          <a:p>
            <a:pPr algn="l"/>
            <a:endParaRPr lang="en-US" altLang="ja-JP" sz="18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algn="l"/>
            <a:r>
              <a:rPr lang="en-US" altLang="ja-JP" sz="1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Enjoy Japan-like spring climate all year around</a:t>
            </a:r>
          </a:p>
          <a:p>
            <a:pPr algn="l"/>
            <a:r>
              <a:rPr lang="en-US" altLang="ja-JP" sz="1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Excursion to Na </a:t>
            </a:r>
            <a:r>
              <a:rPr lang="en-US" altLang="ja-JP" sz="1800" dirty="0" err="1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Pali</a:t>
            </a:r>
            <a:r>
              <a:rPr lang="en-US" altLang="ja-JP" sz="1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view and hiking as well as XXX Waterfall</a:t>
            </a:r>
          </a:p>
          <a:p>
            <a:pPr algn="l"/>
            <a:endParaRPr lang="en-US" altLang="ja-JP" sz="18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algn="l"/>
            <a:r>
              <a:rPr lang="en-US" altLang="ja-JP" sz="1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Flower picking and lei making lessons</a:t>
            </a:r>
          </a:p>
          <a:p>
            <a:pPr algn="l"/>
            <a:endParaRPr lang="en-US" altLang="ja-JP" sz="18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algn="l"/>
            <a:endParaRPr lang="en-US" altLang="ja-JP" sz="1800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3525" y="83705"/>
            <a:ext cx="1949768" cy="1397274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4602480" y="416878"/>
            <a:ext cx="4800600" cy="7718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i="1" dirty="0" err="1" smtClean="0">
                <a:solidFill>
                  <a:schemeClr val="tx1"/>
                </a:solidFill>
              </a:rPr>
              <a:t>Koke’e</a:t>
            </a:r>
            <a:r>
              <a:rPr kumimoji="1" lang="en-US" altLang="ja-JP" sz="2000" i="1" dirty="0" smtClean="0">
                <a:solidFill>
                  <a:schemeClr val="tx1"/>
                </a:solidFill>
              </a:rPr>
              <a:t> Mountain Lodge</a:t>
            </a:r>
            <a:endParaRPr kumimoji="1" lang="ja-JP" altLang="en-US" sz="2000" i="1" dirty="0">
              <a:solidFill>
                <a:schemeClr val="tx1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540240" y="5133713"/>
            <a:ext cx="1912969" cy="1434727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238045" y="1524000"/>
            <a:ext cx="3870960" cy="290322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021830" y="4003226"/>
            <a:ext cx="1859280" cy="139446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248650" y="4695030"/>
            <a:ext cx="1798320" cy="134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79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716280" y="493078"/>
            <a:ext cx="6949440" cy="2280602"/>
          </a:xfrm>
        </p:spPr>
        <p:txBody>
          <a:bodyPr>
            <a:noAutofit/>
          </a:bodyPr>
          <a:lstStyle/>
          <a:p>
            <a:pPr algn="l"/>
            <a:r>
              <a:rPr lang="en-US" altLang="ja-JP" sz="2000" b="1" i="1" dirty="0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Kauai Island </a:t>
            </a:r>
            <a:r>
              <a:rPr kumimoji="1" lang="en-US" altLang="ja-JP" sz="2000" b="1" i="1" dirty="0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Themed-tour</a:t>
            </a:r>
          </a:p>
          <a:p>
            <a:pPr algn="l"/>
            <a:endParaRPr lang="en-US" altLang="ja-JP" sz="18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algn="l"/>
            <a:r>
              <a:rPr kumimoji="1" lang="en-US" altLang="ja-JP" sz="1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Themes: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ja-JP" sz="1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Hula Dance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ja-JP" sz="1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Spiritual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ja-JP" sz="1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Personal  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ja-JP" sz="18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algn="l"/>
            <a:r>
              <a:rPr lang="en-US" altLang="ja-JP" sz="1800" b="1" u="sng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Hai’ena</a:t>
            </a:r>
            <a:r>
              <a:rPr lang="en-US" altLang="ja-JP" sz="1800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Beach Hula and Lodge </a:t>
            </a:r>
            <a:r>
              <a:rPr lang="en-US" altLang="ja-JP" sz="1800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en-US" altLang="ja-JP" sz="1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  )</a:t>
            </a:r>
          </a:p>
          <a:p>
            <a:pPr algn="l"/>
            <a:r>
              <a:rPr lang="en-US" altLang="ja-JP" sz="1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XXXX</a:t>
            </a:r>
          </a:p>
          <a:p>
            <a:pPr algn="l"/>
            <a:r>
              <a:rPr lang="en-US" altLang="ja-JP" sz="1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XXXXXX and  Food o</a:t>
            </a:r>
            <a:endParaRPr lang="en-US" altLang="ja-JP" sz="18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algn="l"/>
            <a:endParaRPr lang="en-US" altLang="ja-JP" sz="1800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3525" y="83705"/>
            <a:ext cx="1949768" cy="1397274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4602480" y="416878"/>
            <a:ext cx="4800600" cy="7718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i="1" dirty="0" err="1" smtClean="0">
                <a:solidFill>
                  <a:schemeClr val="tx1"/>
                </a:solidFill>
              </a:rPr>
              <a:t>Hai’ena</a:t>
            </a:r>
            <a:r>
              <a:rPr lang="en-US" altLang="ja-JP" sz="2000" i="1" dirty="0" smtClean="0">
                <a:solidFill>
                  <a:schemeClr val="tx1"/>
                </a:solidFill>
              </a:rPr>
              <a:t> Beach Hula and Lodge</a:t>
            </a:r>
            <a:endParaRPr kumimoji="1" lang="ja-JP" altLang="en-US" sz="2000" i="1" dirty="0">
              <a:solidFill>
                <a:schemeClr val="tx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602480" y="1480979"/>
            <a:ext cx="4495800" cy="337185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734300" y="3893503"/>
            <a:ext cx="3337560" cy="250317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288653" y="1770380"/>
            <a:ext cx="2834640" cy="212598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248027" y="4194494"/>
            <a:ext cx="3078480" cy="230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232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716280" y="493078"/>
            <a:ext cx="6537960" cy="2280602"/>
          </a:xfrm>
        </p:spPr>
        <p:txBody>
          <a:bodyPr>
            <a:noAutofit/>
          </a:bodyPr>
          <a:lstStyle/>
          <a:p>
            <a:pPr algn="l"/>
            <a:r>
              <a:rPr lang="en-US" altLang="ja-JP" sz="2000" b="1" i="1" dirty="0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Kauai Island </a:t>
            </a:r>
            <a:r>
              <a:rPr kumimoji="1" lang="en-US" altLang="ja-JP" sz="2000" b="1" i="1" dirty="0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Themed-tour</a:t>
            </a:r>
          </a:p>
          <a:p>
            <a:pPr algn="l"/>
            <a:endParaRPr lang="en-US" altLang="ja-JP" sz="18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algn="l"/>
            <a:r>
              <a:rPr kumimoji="1" lang="en-US" altLang="ja-JP" sz="1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Themes: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ja-JP" sz="1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Hula Dance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ja-JP" sz="1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Spiritual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ja-JP" sz="1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Personal  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ja-JP" sz="18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algn="l"/>
            <a:r>
              <a:rPr lang="en-US" altLang="ja-JP" sz="1800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Hanalei Farm    </a:t>
            </a:r>
            <a:r>
              <a:rPr lang="en-US" altLang="ja-JP" sz="1800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en-US" altLang="ja-JP" sz="1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(10 to XXXXXXX</a:t>
            </a:r>
            <a:endParaRPr lang="en-US" altLang="ja-JP" sz="18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algn="l"/>
            <a:endParaRPr lang="en-US" altLang="ja-JP" sz="1800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3525" y="83705"/>
            <a:ext cx="1949768" cy="1397274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4602480" y="416878"/>
            <a:ext cx="4800600" cy="7718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i="1" dirty="0" smtClean="0">
                <a:solidFill>
                  <a:schemeClr val="tx1"/>
                </a:solidFill>
              </a:rPr>
              <a:t>Hanalei Farm</a:t>
            </a:r>
            <a:endParaRPr kumimoji="1" lang="ja-JP" altLang="en-US" sz="2000" i="1" dirty="0">
              <a:solidFill>
                <a:schemeClr val="tx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551583" y="1922939"/>
            <a:ext cx="63246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66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716280" y="493078"/>
            <a:ext cx="6537960" cy="2280602"/>
          </a:xfrm>
        </p:spPr>
        <p:txBody>
          <a:bodyPr>
            <a:noAutofit/>
          </a:bodyPr>
          <a:lstStyle/>
          <a:p>
            <a:pPr algn="l"/>
            <a:r>
              <a:rPr lang="en-US" altLang="ja-JP" sz="2000" b="1" i="1" dirty="0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Kauai Island </a:t>
            </a:r>
            <a:r>
              <a:rPr kumimoji="1" lang="en-US" altLang="ja-JP" sz="2000" b="1" i="1" dirty="0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Themed-tour</a:t>
            </a:r>
          </a:p>
          <a:p>
            <a:pPr algn="l"/>
            <a:endParaRPr lang="en-US" altLang="ja-JP" sz="18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algn="l"/>
            <a:r>
              <a:rPr kumimoji="1" lang="en-US" altLang="ja-JP" sz="1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Themes: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ja-JP" sz="1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Hula Dance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ja-JP" sz="1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Spiritual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ja-JP" sz="1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Personal  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ja-JP" sz="18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algn="l"/>
            <a:r>
              <a:rPr lang="en-US" altLang="ja-JP" sz="1800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Kilauea Herb Garden   </a:t>
            </a:r>
            <a:r>
              <a:rPr lang="en-US" altLang="ja-JP" sz="1800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en-US" altLang="ja-JP" sz="1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(10 to XXXXXXX</a:t>
            </a:r>
            <a:endParaRPr lang="en-US" altLang="ja-JP" sz="18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algn="l"/>
            <a:endParaRPr lang="en-US" altLang="ja-JP" sz="1800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3525" y="83705"/>
            <a:ext cx="1949768" cy="1397274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4602480" y="416878"/>
            <a:ext cx="4800600" cy="7718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i="1" dirty="0" smtClean="0">
                <a:solidFill>
                  <a:schemeClr val="tx1"/>
                </a:solidFill>
              </a:rPr>
              <a:t>Kilauea Herb Garden</a:t>
            </a:r>
            <a:endParaRPr kumimoji="1" lang="ja-JP" altLang="en-US" sz="2000" i="1" dirty="0">
              <a:solidFill>
                <a:schemeClr val="tx1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76900" y="2465070"/>
            <a:ext cx="2651760" cy="198882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357523" y="3112770"/>
            <a:ext cx="2712719" cy="2034539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581481" y="3528691"/>
            <a:ext cx="4041997" cy="3031498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71083" y="3652515"/>
            <a:ext cx="28194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96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144</Words>
  <Application>Microsoft Office PowerPoint</Application>
  <PresentationFormat>Widescreen</PresentationFormat>
  <Paragraphs>61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 Unicode MS</vt:lpstr>
      <vt:lpstr>ＭＳ Ｐゴシック</vt:lpstr>
      <vt:lpstr>Arial</vt:lpstr>
      <vt:lpstr>Calibri</vt:lpstr>
      <vt:lpstr>Calibri Light</vt:lpstr>
      <vt:lpstr>Wingdings</vt:lpstr>
      <vt:lpstr>Office テーマ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Osamu Inoue</dc:creator>
  <cp:lastModifiedBy>Anne Marie Buck-Inoue</cp:lastModifiedBy>
  <cp:revision>7</cp:revision>
  <cp:lastPrinted>2015-04-05T15:43:05Z</cp:lastPrinted>
  <dcterms:created xsi:type="dcterms:W3CDTF">2015-04-05T13:24:36Z</dcterms:created>
  <dcterms:modified xsi:type="dcterms:W3CDTF">2015-04-06T03:06:04Z</dcterms:modified>
</cp:coreProperties>
</file>