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4" r:id="rId1"/>
  </p:sldMasterIdLst>
  <p:notesMasterIdLst>
    <p:notesMasterId r:id="rId3"/>
  </p:notesMasterIdLst>
  <p:sldIdLst>
    <p:sldId id="393" r:id="rId2"/>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guide id="3" pos="2640" userDrawn="1">
          <p15:clr>
            <a:srgbClr val="A4A3A4"/>
          </p15:clr>
        </p15:guide>
        <p15:guide id="4" pos="2400" userDrawn="1">
          <p15:clr>
            <a:srgbClr val="A4A3A4"/>
          </p15:clr>
        </p15:guide>
        <p15:guide id="5" pos="3120" userDrawn="1">
          <p15:clr>
            <a:srgbClr val="A4A3A4"/>
          </p15:clr>
        </p15:guide>
        <p15:guide id="6" pos="3360" userDrawn="1">
          <p15:clr>
            <a:srgbClr val="A4A3A4"/>
          </p15:clr>
        </p15:guide>
        <p15:guide id="7" pos="2160" userDrawn="1">
          <p15:clr>
            <a:srgbClr val="A4A3A4"/>
          </p15:clr>
        </p15:guide>
        <p15:guide id="8" pos="3600" userDrawn="1">
          <p15:clr>
            <a:srgbClr val="A4A3A4"/>
          </p15:clr>
        </p15:guide>
        <p15:guide id="10" pos="1919" userDrawn="1">
          <p15:clr>
            <a:srgbClr val="A4A3A4"/>
          </p15:clr>
        </p15:guide>
        <p15:guide id="11" pos="1682" userDrawn="1">
          <p15:clr>
            <a:srgbClr val="A4A3A4"/>
          </p15:clr>
        </p15:guide>
        <p15:guide id="12" pos="4080" userDrawn="1">
          <p15:clr>
            <a:srgbClr val="A4A3A4"/>
          </p15:clr>
        </p15:guide>
        <p15:guide id="13" pos="4320" userDrawn="1">
          <p15:clr>
            <a:srgbClr val="A4A3A4"/>
          </p15:clr>
        </p15:guide>
        <p15:guide id="14" pos="1442" userDrawn="1">
          <p15:clr>
            <a:srgbClr val="A4A3A4"/>
          </p15:clr>
        </p15:guide>
        <p15:guide id="15" pos="1200" userDrawn="1">
          <p15:clr>
            <a:srgbClr val="A4A3A4"/>
          </p15:clr>
        </p15:guide>
        <p15:guide id="16" pos="4558" userDrawn="1">
          <p15:clr>
            <a:srgbClr val="A4A3A4"/>
          </p15:clr>
        </p15:guide>
        <p15:guide id="17" pos="4800" userDrawn="1">
          <p15:clr>
            <a:srgbClr val="A4A3A4"/>
          </p15:clr>
        </p15:guide>
        <p15:guide id="18" pos="960" userDrawn="1">
          <p15:clr>
            <a:srgbClr val="A4A3A4"/>
          </p15:clr>
        </p15:guide>
        <p15:guide id="19" pos="719" userDrawn="1">
          <p15:clr>
            <a:srgbClr val="A4A3A4"/>
          </p15:clr>
        </p15:guide>
        <p15:guide id="20" pos="5039" userDrawn="1">
          <p15:clr>
            <a:srgbClr val="A4A3A4"/>
          </p15:clr>
        </p15:guide>
        <p15:guide id="21" pos="5280" userDrawn="1">
          <p15:clr>
            <a:srgbClr val="A4A3A4"/>
          </p15:clr>
        </p15:guide>
        <p15:guide id="22" pos="480" userDrawn="1">
          <p15:clr>
            <a:srgbClr val="A4A3A4"/>
          </p15:clr>
        </p15:guide>
        <p15:guide id="23" pos="239" userDrawn="1">
          <p15:clr>
            <a:srgbClr val="A4A3A4"/>
          </p15:clr>
        </p15:guide>
        <p15:guide id="24" pos="5520" userDrawn="1">
          <p15:clr>
            <a:srgbClr val="A4A3A4"/>
          </p15:clr>
        </p15:guide>
        <p15:guide id="25" pos="5760" userDrawn="1">
          <p15:clr>
            <a:srgbClr val="A4A3A4"/>
          </p15:clr>
        </p15:guide>
        <p15:guide id="26" userDrawn="1">
          <p15:clr>
            <a:srgbClr val="A4A3A4"/>
          </p15:clr>
        </p15:guide>
        <p15:guide id="27" orient="horz" pos="1920" userDrawn="1">
          <p15:clr>
            <a:srgbClr val="A4A3A4"/>
          </p15:clr>
        </p15:guide>
        <p15:guide id="28" orient="horz" pos="2400" userDrawn="1">
          <p15:clr>
            <a:srgbClr val="A4A3A4"/>
          </p15:clr>
        </p15:guide>
        <p15:guide id="29" orient="horz" pos="1679" userDrawn="1">
          <p15:clr>
            <a:srgbClr val="A4A3A4"/>
          </p15:clr>
        </p15:guide>
        <p15:guide id="30" orient="horz" pos="2639" userDrawn="1">
          <p15:clr>
            <a:srgbClr val="A4A3A4"/>
          </p15:clr>
        </p15:guide>
        <p15:guide id="31" orient="horz" pos="1440" userDrawn="1">
          <p15:clr>
            <a:srgbClr val="A4A3A4"/>
          </p15:clr>
        </p15:guide>
        <p15:guide id="32" orient="horz" pos="2880" userDrawn="1">
          <p15:clr>
            <a:srgbClr val="A4A3A4"/>
          </p15:clr>
        </p15:guide>
        <p15:guide id="33" orient="horz" pos="3120" userDrawn="1">
          <p15:clr>
            <a:srgbClr val="A4A3A4"/>
          </p15:clr>
        </p15:guide>
        <p15:guide id="34" orient="horz" pos="1200" userDrawn="1">
          <p15:clr>
            <a:srgbClr val="A4A3A4"/>
          </p15:clr>
        </p15:guide>
        <p15:guide id="35" orient="horz" pos="960" userDrawn="1">
          <p15:clr>
            <a:srgbClr val="A4A3A4"/>
          </p15:clr>
        </p15:guide>
        <p15:guide id="36" orient="horz" pos="3362" userDrawn="1">
          <p15:clr>
            <a:srgbClr val="A4A3A4"/>
          </p15:clr>
        </p15:guide>
        <p15:guide id="37" orient="horz" pos="3600" userDrawn="1">
          <p15:clr>
            <a:srgbClr val="A4A3A4"/>
          </p15:clr>
        </p15:guide>
        <p15:guide id="38" orient="horz" pos="719" userDrawn="1">
          <p15:clr>
            <a:srgbClr val="A4A3A4"/>
          </p15:clr>
        </p15:guide>
        <p15:guide id="39" orient="horz" pos="482" userDrawn="1">
          <p15:clr>
            <a:srgbClr val="A4A3A4"/>
          </p15:clr>
        </p15:guide>
        <p15:guide id="40" orient="horz" pos="3840" userDrawn="1">
          <p15:clr>
            <a:srgbClr val="A4A3A4"/>
          </p15:clr>
        </p15:guide>
        <p15:guide id="41" orient="horz" pos="4080" userDrawn="1">
          <p15:clr>
            <a:srgbClr val="A4A3A4"/>
          </p15:clr>
        </p15:guide>
        <p15:guide id="42" orient="horz" pos="240" userDrawn="1">
          <p15:clr>
            <a:srgbClr val="A4A3A4"/>
          </p15:clr>
        </p15:guide>
        <p15:guide id="43" orient="horz" userDrawn="1">
          <p15:clr>
            <a:srgbClr val="A4A3A4"/>
          </p15:clr>
        </p15:guide>
        <p15:guide id="44" orient="horz" pos="4319" userDrawn="1">
          <p15:clr>
            <a:srgbClr val="A4A3A4"/>
          </p15:clr>
        </p15:guide>
        <p15:guide id="45"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141A"/>
    <a:srgbClr val="DD898C"/>
    <a:srgbClr val="B2B2B2"/>
    <a:srgbClr val="6D7174"/>
    <a:srgbClr val="FFFFFF"/>
    <a:srgbClr val="D1D5D5"/>
    <a:srgbClr val="000000"/>
    <a:srgbClr val="AEAFB0"/>
    <a:srgbClr val="ECBEC0"/>
    <a:srgbClr val="488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4" autoAdjust="0"/>
    <p:restoredTop sz="94980" autoAdjust="0"/>
  </p:normalViewPr>
  <p:slideViewPr>
    <p:cSldViewPr snapToGrid="0" showGuides="1">
      <p:cViewPr>
        <p:scale>
          <a:sx n="80" d="100"/>
          <a:sy n="80" d="100"/>
        </p:scale>
        <p:origin x="-666" y="366"/>
      </p:cViewPr>
      <p:guideLst>
        <p:guide orient="horz" pos="2160"/>
        <p:guide orient="horz" pos="1920"/>
        <p:guide orient="horz" pos="2400"/>
        <p:guide orient="horz" pos="1679"/>
        <p:guide orient="horz" pos="2639"/>
        <p:guide orient="horz" pos="1440"/>
        <p:guide orient="horz" pos="2880"/>
        <p:guide orient="horz" pos="3120"/>
        <p:guide orient="horz" pos="1200"/>
        <p:guide orient="horz" pos="960"/>
        <p:guide orient="horz" pos="3362"/>
        <p:guide orient="horz" pos="3600"/>
        <p:guide orient="horz" pos="719"/>
        <p:guide orient="horz" pos="482"/>
        <p:guide orient="horz" pos="4012"/>
        <p:guide orient="horz" pos="4218"/>
        <p:guide orient="horz" pos="240"/>
        <p:guide orient="horz"/>
        <p:guide orient="horz" pos="4319"/>
        <p:guide pos="2880"/>
        <p:guide pos="2640"/>
        <p:guide pos="2400"/>
        <p:guide pos="3120"/>
        <p:guide pos="3360"/>
        <p:guide pos="2160"/>
        <p:guide pos="3600"/>
        <p:guide pos="1919"/>
        <p:guide pos="1682"/>
        <p:guide pos="4080"/>
        <p:guide pos="4320"/>
        <p:guide pos="1442"/>
        <p:guide pos="1200"/>
        <p:guide pos="4558"/>
        <p:guide pos="4800"/>
        <p:guide pos="960"/>
        <p:guide pos="719"/>
        <p:guide pos="5039"/>
        <p:guide pos="5280"/>
        <p:guide pos="480"/>
        <p:guide pos="239"/>
        <p:guide pos="5520"/>
        <p:guide pos="5760"/>
        <p:guide/>
        <p:guide pos="3840"/>
      </p:guideLst>
    </p:cSldViewPr>
  </p:slideViewPr>
  <p:outlineViewPr>
    <p:cViewPr>
      <p:scale>
        <a:sx n="66" d="100"/>
        <a:sy n="66" d="100"/>
      </p:scale>
      <p:origin x="0" y="88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8830" cy="495029"/>
          </a:xfrm>
          <a:prstGeom prst="rect">
            <a:avLst/>
          </a:prstGeom>
        </p:spPr>
        <p:txBody>
          <a:bodyPr vert="horz" lIns="92021" tIns="46011" rIns="92021" bIns="46011" rtlCol="0"/>
          <a:lstStyle>
            <a:lvl1pPr algn="l">
              <a:defRPr sz="1200">
                <a:latin typeface="Arial Narrow" panose="020B0606020202030204" pitchFamily="34" charset="0"/>
              </a:defRPr>
            </a:lvl1pPr>
          </a:lstStyle>
          <a:p>
            <a:endParaRPr lang="en-GB" dirty="0"/>
          </a:p>
        </p:txBody>
      </p:sp>
      <p:sp>
        <p:nvSpPr>
          <p:cNvPr id="3" name="Date Placeholder 2"/>
          <p:cNvSpPr>
            <a:spLocks noGrp="1"/>
          </p:cNvSpPr>
          <p:nvPr>
            <p:ph type="dt" idx="1"/>
          </p:nvPr>
        </p:nvSpPr>
        <p:spPr>
          <a:xfrm>
            <a:off x="3815374" y="0"/>
            <a:ext cx="2918830" cy="495029"/>
          </a:xfrm>
          <a:prstGeom prst="rect">
            <a:avLst/>
          </a:prstGeom>
        </p:spPr>
        <p:txBody>
          <a:bodyPr vert="horz" lIns="92021" tIns="46011" rIns="92021" bIns="46011" rtlCol="0"/>
          <a:lstStyle>
            <a:lvl1pPr algn="r">
              <a:defRPr sz="1200">
                <a:latin typeface="Arial Narrow" panose="020B0606020202030204" pitchFamily="34" charset="0"/>
              </a:defRPr>
            </a:lvl1pPr>
          </a:lstStyle>
          <a:p>
            <a:fld id="{DCFB7039-5744-4340-8AB9-55E5A75F09EF}" type="datetimeFigureOut">
              <a:rPr lang="en-GB" smtClean="0"/>
              <a:pPr/>
              <a:t>01/04/2015</a:t>
            </a:fld>
            <a:endParaRPr lang="en-GB" dirty="0"/>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2021" tIns="46011" rIns="92021" bIns="46011" rtlCol="0" anchor="ctr"/>
          <a:lstStyle/>
          <a:p>
            <a:endParaRPr lang="en-GB" dirty="0"/>
          </a:p>
        </p:txBody>
      </p:sp>
      <p:sp>
        <p:nvSpPr>
          <p:cNvPr id="5" name="Notes Placeholder 4"/>
          <p:cNvSpPr>
            <a:spLocks noGrp="1"/>
          </p:cNvSpPr>
          <p:nvPr>
            <p:ph type="body" sz="quarter" idx="3"/>
          </p:nvPr>
        </p:nvSpPr>
        <p:spPr>
          <a:xfrm>
            <a:off x="673577" y="4748165"/>
            <a:ext cx="5388610" cy="3884860"/>
          </a:xfrm>
          <a:prstGeom prst="rect">
            <a:avLst/>
          </a:prstGeom>
        </p:spPr>
        <p:txBody>
          <a:bodyPr vert="horz" lIns="92021" tIns="46011" rIns="92021" bIns="46011"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1" y="9371285"/>
            <a:ext cx="2918830" cy="495028"/>
          </a:xfrm>
          <a:prstGeom prst="rect">
            <a:avLst/>
          </a:prstGeom>
        </p:spPr>
        <p:txBody>
          <a:bodyPr vert="horz" lIns="92021" tIns="46011" rIns="92021" bIns="46011" rtlCol="0" anchor="b"/>
          <a:lstStyle>
            <a:lvl1pPr algn="l">
              <a:defRPr sz="1200">
                <a:latin typeface="Arial Narrow" panose="020B0606020202030204" pitchFamily="34" charset="0"/>
              </a:defRPr>
            </a:lvl1pPr>
          </a:lstStyle>
          <a:p>
            <a:endParaRPr lang="en-GB" dirty="0"/>
          </a:p>
        </p:txBody>
      </p:sp>
      <p:sp>
        <p:nvSpPr>
          <p:cNvPr id="7" name="Slide Number Placeholder 6"/>
          <p:cNvSpPr>
            <a:spLocks noGrp="1"/>
          </p:cNvSpPr>
          <p:nvPr>
            <p:ph type="sldNum" sz="quarter" idx="5"/>
          </p:nvPr>
        </p:nvSpPr>
        <p:spPr>
          <a:xfrm>
            <a:off x="3815374" y="9371285"/>
            <a:ext cx="2918830" cy="495028"/>
          </a:xfrm>
          <a:prstGeom prst="rect">
            <a:avLst/>
          </a:prstGeom>
        </p:spPr>
        <p:txBody>
          <a:bodyPr vert="horz" lIns="92021" tIns="46011" rIns="92021" bIns="46011" rtlCol="0" anchor="b"/>
          <a:lstStyle>
            <a:lvl1pPr algn="r">
              <a:defRPr sz="1200">
                <a:latin typeface="Arial Narrow" panose="020B0606020202030204" pitchFamily="34" charset="0"/>
              </a:defRPr>
            </a:lvl1pPr>
          </a:lstStyle>
          <a:p>
            <a:fld id="{18113DCB-B33B-4D80-AAA3-696F768A953A}" type="slidenum">
              <a:rPr lang="en-GB" smtClean="0"/>
              <a:pPr/>
              <a:t>‹#›</a:t>
            </a:fld>
            <a:endParaRPr lang="en-GB" dirty="0"/>
          </a:p>
        </p:txBody>
      </p:sp>
    </p:spTree>
    <p:extLst>
      <p:ext uri="{BB962C8B-B14F-4D97-AF65-F5344CB8AC3E}">
        <p14:creationId xmlns:p14="http://schemas.microsoft.com/office/powerpoint/2010/main" val="388333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Narrow" panose="020B0606020202030204" pitchFamily="34" charset="0"/>
        <a:ea typeface="+mn-ea"/>
        <a:cs typeface="+mn-cs"/>
      </a:defRPr>
    </a:lvl1pPr>
    <a:lvl2pPr marL="457200" algn="l" defTabSz="914400" rtl="0" eaLnBrk="1" latinLnBrk="0" hangingPunct="1">
      <a:defRPr sz="1200" kern="1200">
        <a:solidFill>
          <a:schemeClr val="tx1"/>
        </a:solidFill>
        <a:latin typeface="Arial Narrow" panose="020B0606020202030204" pitchFamily="34" charset="0"/>
        <a:ea typeface="+mn-ea"/>
        <a:cs typeface="+mn-cs"/>
      </a:defRPr>
    </a:lvl2pPr>
    <a:lvl3pPr marL="914400" algn="l" defTabSz="914400" rtl="0" eaLnBrk="1" latinLnBrk="0" hangingPunct="1">
      <a:defRPr sz="1200" kern="1200">
        <a:solidFill>
          <a:schemeClr val="tx1"/>
        </a:solidFill>
        <a:latin typeface="Arial Narrow" panose="020B0606020202030204" pitchFamily="34" charset="0"/>
        <a:ea typeface="+mn-ea"/>
        <a:cs typeface="+mn-cs"/>
      </a:defRPr>
    </a:lvl3pPr>
    <a:lvl4pPr marL="1371600" algn="l" defTabSz="914400" rtl="0" eaLnBrk="1" latinLnBrk="0" hangingPunct="1">
      <a:defRPr sz="1200" kern="1200">
        <a:solidFill>
          <a:schemeClr val="tx1"/>
        </a:solidFill>
        <a:latin typeface="Arial Narrow" panose="020B0606020202030204" pitchFamily="34" charset="0"/>
        <a:ea typeface="+mn-ea"/>
        <a:cs typeface="+mn-cs"/>
      </a:defRPr>
    </a:lvl4pPr>
    <a:lvl5pPr marL="1828800" algn="l" defTabSz="914400" rtl="0" eaLnBrk="1" latinLnBrk="0" hangingPunct="1">
      <a:defRPr sz="1200" kern="1200">
        <a:solidFill>
          <a:schemeClr val="tx1"/>
        </a:solidFill>
        <a:latin typeface="Arial Narrow" panose="020B0606020202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8113DCB-B33B-4D80-AAA3-696F768A953A}" type="slidenum">
              <a:rPr lang="en-GB" smtClean="0"/>
              <a:pPr/>
              <a:t>0</a:t>
            </a:fld>
            <a:endParaRPr lang="en-GB" dirty="0"/>
          </a:p>
        </p:txBody>
      </p:sp>
    </p:spTree>
    <p:extLst>
      <p:ext uri="{BB962C8B-B14F-4D97-AF65-F5344CB8AC3E}">
        <p14:creationId xmlns:p14="http://schemas.microsoft.com/office/powerpoint/2010/main" val="1953545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spTree>
      <p:nvGrpSpPr>
        <p:cNvPr id="1" name=""/>
        <p:cNvGrpSpPr/>
        <p:nvPr/>
      </p:nvGrpSpPr>
      <p:grpSpPr>
        <a:xfrm>
          <a:off x="0" y="0"/>
          <a:ext cx="0" cy="0"/>
          <a:chOff x="0" y="0"/>
          <a:chExt cx="0" cy="0"/>
        </a:xfrm>
      </p:grpSpPr>
      <p:sp>
        <p:nvSpPr>
          <p:cNvPr id="2" name="Title 1"/>
          <p:cNvSpPr>
            <a:spLocks noGrp="1"/>
          </p:cNvSpPr>
          <p:nvPr>
            <p:ph type="ctrTitle"/>
          </p:nvPr>
        </p:nvSpPr>
        <p:spPr>
          <a:xfrm>
            <a:off x="374400" y="4953600"/>
            <a:ext cx="6105600" cy="990000"/>
          </a:xfrm>
        </p:spPr>
        <p:txBody>
          <a:bodyPr anchor="b" anchorCtr="0">
            <a:normAutofit/>
          </a:bodyPr>
          <a:lstStyle>
            <a:lvl1pPr algn="l">
              <a:defRPr sz="3200" i="1"/>
            </a:lvl1pPr>
          </a:lstStyle>
          <a:p>
            <a:r>
              <a:rPr lang="en-US" smtClean="0"/>
              <a:t>Click to edit Master title style</a:t>
            </a:r>
            <a:endParaRPr lang="en-US" dirty="0"/>
          </a:p>
        </p:txBody>
      </p:sp>
      <p:sp>
        <p:nvSpPr>
          <p:cNvPr id="3" name="Subtitle 2"/>
          <p:cNvSpPr>
            <a:spLocks noGrp="1"/>
          </p:cNvSpPr>
          <p:nvPr>
            <p:ph type="subTitle" idx="1"/>
          </p:nvPr>
        </p:nvSpPr>
        <p:spPr>
          <a:xfrm>
            <a:off x="374400" y="6102000"/>
            <a:ext cx="6105600" cy="435600"/>
          </a:xfrm>
        </p:spPr>
        <p:txBody>
          <a:bodyPr anchor="b" anchorCtr="0">
            <a:normAutofit/>
          </a:bodyPr>
          <a:lstStyle>
            <a:lvl1pPr marL="0" indent="0" algn="l">
              <a:lnSpc>
                <a:spcPct val="100000"/>
              </a:lnSpc>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7243200" y="5774400"/>
            <a:ext cx="1526400" cy="745200"/>
          </a:xfrm>
        </p:spPr>
        <p:txBody>
          <a:bodyPr anchor="b" anchorCtr="0">
            <a:normAutofit/>
          </a:bodyPr>
          <a:lstStyle>
            <a:lvl1pPr marL="0" indent="0">
              <a:lnSpc>
                <a:spcPct val="100000"/>
              </a:lnSpc>
              <a:spcBef>
                <a:spcPts val="0"/>
              </a:spcBef>
              <a:buFontTx/>
              <a:buNone/>
              <a:defRPr sz="1200"/>
            </a:lvl1pPr>
            <a:lvl2pPr marL="201600" indent="0">
              <a:buFontTx/>
              <a:buNone/>
              <a:defRPr/>
            </a:lvl2pPr>
            <a:lvl3pPr marL="374400" indent="0">
              <a:buFontTx/>
              <a:buNone/>
              <a:defRPr/>
            </a:lvl3pPr>
            <a:lvl4pPr marL="529200" indent="0">
              <a:buFontTx/>
              <a:buNone/>
              <a:defRPr/>
            </a:lvl4pPr>
            <a:lvl5pPr marL="694800" indent="0">
              <a:buFontTx/>
              <a:buNone/>
              <a:defRPr/>
            </a:lvl5pPr>
          </a:lstStyle>
          <a:p>
            <a:pPr lvl="0"/>
            <a:r>
              <a:rPr lang="en-US" dirty="0" smtClean="0"/>
              <a:t>Name</a:t>
            </a:r>
          </a:p>
          <a:p>
            <a:pPr lvl="0"/>
            <a:r>
              <a:rPr lang="en-US" dirty="0" smtClean="0"/>
              <a:t>Function</a:t>
            </a:r>
          </a:p>
          <a:p>
            <a:pPr lvl="0"/>
            <a:r>
              <a:rPr lang="en-US" dirty="0" smtClean="0"/>
              <a:t>Date</a:t>
            </a:r>
          </a:p>
        </p:txBody>
      </p:sp>
      <p:sp>
        <p:nvSpPr>
          <p:cNvPr id="6" name="Picture Placeholder 5"/>
          <p:cNvSpPr>
            <a:spLocks noGrp="1"/>
          </p:cNvSpPr>
          <p:nvPr>
            <p:ph type="pic" sz="quarter" idx="11"/>
          </p:nvPr>
        </p:nvSpPr>
        <p:spPr>
          <a:xfrm>
            <a:off x="374649" y="374400"/>
            <a:ext cx="4572000" cy="4572000"/>
          </a:xfrm>
        </p:spPr>
        <p:txBody>
          <a:bodyPr/>
          <a:lstStyle>
            <a:lvl1pPr>
              <a:defRPr/>
            </a:lvl1pPr>
          </a:lstStyle>
          <a:p>
            <a:r>
              <a:rPr lang="en-GB" dirty="0" smtClean="0"/>
              <a:t>Click icon to add picture</a:t>
            </a: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3200" y="381600"/>
            <a:ext cx="1524000" cy="1524000"/>
          </a:xfrm>
          <a:prstGeom prst="rect">
            <a:avLst/>
          </a:prstGeom>
        </p:spPr>
      </p:pic>
    </p:spTree>
    <p:extLst>
      <p:ext uri="{BB962C8B-B14F-4D97-AF65-F5344CB8AC3E}">
        <p14:creationId xmlns:p14="http://schemas.microsoft.com/office/powerpoint/2010/main" val="19453384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
        <p:nvSpPr>
          <p:cNvPr id="8" name="Text Placeholder 7"/>
          <p:cNvSpPr>
            <a:spLocks noGrp="1"/>
          </p:cNvSpPr>
          <p:nvPr>
            <p:ph type="body" sz="quarter" idx="13"/>
          </p:nvPr>
        </p:nvSpPr>
        <p:spPr>
          <a:xfrm>
            <a:off x="374650" y="912843"/>
            <a:ext cx="8394700" cy="338400"/>
          </a:xfrm>
        </p:spPr>
        <p:txBody>
          <a:bodyPr/>
          <a:lstStyle>
            <a:lvl1pPr marL="0" indent="0">
              <a:lnSpc>
                <a:spcPct val="100000"/>
              </a:lnSpc>
              <a:spcBef>
                <a:spcPts val="0"/>
              </a:spcBef>
              <a:buFontTx/>
              <a:buNone/>
              <a:defRPr>
                <a:solidFill>
                  <a:srgbClr val="6D7174"/>
                </a:solidFill>
              </a:defRPr>
            </a:lvl1pPr>
          </a:lstStyle>
          <a:p>
            <a:pPr lvl="0"/>
            <a:r>
              <a:rPr lang="en-US" smtClean="0"/>
              <a:t>Click to edit Master text styles</a:t>
            </a:r>
          </a:p>
        </p:txBody>
      </p:sp>
    </p:spTree>
    <p:extLst>
      <p:ext uri="{BB962C8B-B14F-4D97-AF65-F5344CB8AC3E}">
        <p14:creationId xmlns:p14="http://schemas.microsoft.com/office/powerpoint/2010/main" val="28052135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Grid]">
    <p:spTree>
      <p:nvGrpSpPr>
        <p:cNvPr id="1" name=""/>
        <p:cNvGrpSpPr/>
        <p:nvPr/>
      </p:nvGrpSpPr>
      <p:grpSpPr>
        <a:xfrm>
          <a:off x="0" y="0"/>
          <a:ext cx="0" cy="0"/>
          <a:chOff x="0" y="0"/>
          <a:chExt cx="0" cy="0"/>
        </a:xfrm>
      </p:grpSpPr>
      <p:graphicFrame>
        <p:nvGraphicFramePr>
          <p:cNvPr id="75" name="Table 74"/>
          <p:cNvGraphicFramePr>
            <a:graphicFrameLocks noGrp="1"/>
          </p:cNvGraphicFramePr>
          <p:nvPr userDrawn="1">
            <p:extLst>
              <p:ext uri="{D42A27DB-BD31-4B8C-83A1-F6EECF244321}">
                <p14:modId xmlns:p14="http://schemas.microsoft.com/office/powerpoint/2010/main" val="2818268932"/>
              </p:ext>
            </p:extLst>
          </p:nvPr>
        </p:nvGraphicFramePr>
        <p:xfrm>
          <a:off x="380999" y="399733"/>
          <a:ext cx="8382000" cy="741680"/>
        </p:xfrm>
        <a:graphic>
          <a:graphicData uri="http://schemas.openxmlformats.org/drawingml/2006/table">
            <a:tbl>
              <a:tblPr firstRow="1" bandRow="1">
                <a:tableStyleId>{5940675A-B579-460E-94D1-54222C63F5DA}</a:tableStyleId>
              </a:tblPr>
              <a:tblGrid>
                <a:gridCol w="381000"/>
                <a:gridCol w="381000"/>
                <a:gridCol w="381000"/>
                <a:gridCol w="381000"/>
                <a:gridCol w="381000"/>
                <a:gridCol w="381000"/>
                <a:gridCol w="381000"/>
                <a:gridCol w="381000"/>
                <a:gridCol w="381000"/>
                <a:gridCol w="381000"/>
                <a:gridCol w="381000"/>
                <a:gridCol w="381000"/>
                <a:gridCol w="381000"/>
                <a:gridCol w="381000"/>
                <a:gridCol w="381000"/>
                <a:gridCol w="381000"/>
                <a:gridCol w="381000"/>
                <a:gridCol w="381000"/>
                <a:gridCol w="381000"/>
                <a:gridCol w="381000"/>
                <a:gridCol w="381000"/>
                <a:gridCol w="381000"/>
              </a:tblGrid>
              <a:tr h="370840">
                <a:tc>
                  <a:txBody>
                    <a:bodyPr/>
                    <a:lstStyle/>
                    <a:p>
                      <a:endParaRPr lang="en-GB" dirty="0"/>
                    </a:p>
                  </a:txBody>
                  <a:tcP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7084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dirty="0"/>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r>
            </a:tbl>
          </a:graphicData>
        </a:graphic>
      </p:graphicFrame>
      <p:graphicFrame>
        <p:nvGraphicFramePr>
          <p:cNvPr id="76" name="Table 75"/>
          <p:cNvGraphicFramePr>
            <a:graphicFrameLocks noGrp="1"/>
          </p:cNvGraphicFramePr>
          <p:nvPr userDrawn="1">
            <p:extLst>
              <p:ext uri="{D42A27DB-BD31-4B8C-83A1-F6EECF244321}">
                <p14:modId xmlns:p14="http://schemas.microsoft.com/office/powerpoint/2010/main" val="2982470519"/>
              </p:ext>
            </p:extLst>
          </p:nvPr>
        </p:nvGraphicFramePr>
        <p:xfrm>
          <a:off x="380999" y="1524000"/>
          <a:ext cx="8382000" cy="4191000"/>
        </p:xfrm>
        <a:graphic>
          <a:graphicData uri="http://schemas.openxmlformats.org/drawingml/2006/table">
            <a:tbl>
              <a:tblPr firstRow="1" bandRow="1">
                <a:tableStyleId>{5940675A-B579-460E-94D1-54222C63F5DA}</a:tableStyleId>
              </a:tblPr>
              <a:tblGrid>
                <a:gridCol w="381000"/>
                <a:gridCol w="381000"/>
                <a:gridCol w="381000"/>
                <a:gridCol w="381000"/>
                <a:gridCol w="381000"/>
                <a:gridCol w="381000"/>
                <a:gridCol w="381000"/>
                <a:gridCol w="381000"/>
                <a:gridCol w="381000"/>
                <a:gridCol w="381000"/>
                <a:gridCol w="381000"/>
                <a:gridCol w="381000"/>
                <a:gridCol w="381000"/>
                <a:gridCol w="381000"/>
                <a:gridCol w="381000"/>
                <a:gridCol w="381000"/>
                <a:gridCol w="381000"/>
                <a:gridCol w="381000"/>
                <a:gridCol w="381000"/>
                <a:gridCol w="381000"/>
                <a:gridCol w="381000"/>
                <a:gridCol w="381000"/>
              </a:tblGrid>
              <a:tr h="381000">
                <a:tc>
                  <a:txBody>
                    <a:bodyPr/>
                    <a:lstStyle/>
                    <a:p>
                      <a:endParaRPr lang="en-GB" dirty="0"/>
                    </a:p>
                  </a:txBody>
                  <a:tcP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dirty="0"/>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r>
            </a:tbl>
          </a:graphicData>
        </a:graphic>
      </p:graphicFrame>
      <p:sp>
        <p:nvSpPr>
          <p:cNvPr id="12" name="Content Placeholder 2"/>
          <p:cNvSpPr>
            <a:spLocks noGrp="1"/>
          </p:cNvSpPr>
          <p:nvPr>
            <p:ph idx="14"/>
          </p:nvPr>
        </p:nvSpPr>
        <p:spPr bwMode="white">
          <a:xfrm>
            <a:off x="374400" y="1519200"/>
            <a:ext cx="8395200" cy="420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 name="Title 1"/>
          <p:cNvSpPr>
            <a:spLocks noGrp="1"/>
          </p:cNvSpPr>
          <p:nvPr userDrawn="1">
            <p:ph type="title"/>
          </p:nvPr>
        </p:nvSpPr>
        <p:spPr/>
        <p:txBody>
          <a:bodyPr/>
          <a:lstStyle/>
          <a:p>
            <a:r>
              <a:rPr lang="en-US" smtClean="0"/>
              <a:t>Click to edit Master title style</a:t>
            </a:r>
            <a:endParaRPr lang="en-US" dirty="0"/>
          </a:p>
        </p:txBody>
      </p:sp>
      <p:sp>
        <p:nvSpPr>
          <p:cNvPr id="5" name="Footer Placeholder 4"/>
          <p:cNvSpPr>
            <a:spLocks noGrp="1"/>
          </p:cNvSpPr>
          <p:nvPr userDrawn="1">
            <p:ph type="ftr" sz="quarter" idx="11"/>
          </p:nvPr>
        </p:nvSpPr>
        <p:spPr/>
        <p:txBody>
          <a:bodyPr/>
          <a:lstStyle/>
          <a:p>
            <a:r>
              <a:rPr lang="en-GB" dirty="0" smtClean="0"/>
              <a:t>Month 00, 2014</a:t>
            </a:r>
            <a:endParaRPr lang="en-GB" dirty="0"/>
          </a:p>
        </p:txBody>
      </p:sp>
      <p:sp>
        <p:nvSpPr>
          <p:cNvPr id="6" name="Slide Number Placeholder 5"/>
          <p:cNvSpPr>
            <a:spLocks noGrp="1"/>
          </p:cNvSpPr>
          <p:nvPr userDrawn="1">
            <p:ph type="sldNum" sz="quarter" idx="12"/>
          </p:nvPr>
        </p:nvSpPr>
        <p:spPr/>
        <p:txBody>
          <a:bodyPr/>
          <a:lstStyle/>
          <a:p>
            <a:fld id="{523B482B-367B-4B05-AE4E-7266E7F2964D}" type="slidenum">
              <a:rPr lang="en-GB" smtClean="0"/>
              <a:t>‹#›</a:t>
            </a:fld>
            <a:endParaRPr lang="en-GB"/>
          </a:p>
        </p:txBody>
      </p:sp>
      <p:sp>
        <p:nvSpPr>
          <p:cNvPr id="73" name="Text Placeholder 7"/>
          <p:cNvSpPr>
            <a:spLocks noGrp="1"/>
          </p:cNvSpPr>
          <p:nvPr userDrawn="1">
            <p:ph type="body" sz="quarter" idx="13"/>
          </p:nvPr>
        </p:nvSpPr>
        <p:spPr>
          <a:xfrm>
            <a:off x="374650" y="912843"/>
            <a:ext cx="8394700" cy="338400"/>
          </a:xfrm>
        </p:spPr>
        <p:txBody>
          <a:bodyPr/>
          <a:lstStyle>
            <a:lvl1pPr marL="0" indent="0">
              <a:lnSpc>
                <a:spcPct val="100000"/>
              </a:lnSpc>
              <a:spcBef>
                <a:spcPts val="0"/>
              </a:spcBef>
              <a:buFontTx/>
              <a:buNone/>
              <a:defRPr>
                <a:solidFill>
                  <a:srgbClr val="6D7174"/>
                </a:solidFill>
              </a:defRPr>
            </a:lvl1pPr>
          </a:lstStyle>
          <a:p>
            <a:pPr lvl="0"/>
            <a:r>
              <a:rPr lang="en-US" smtClean="0"/>
              <a:t>Click to edit Master text styles</a:t>
            </a:r>
          </a:p>
        </p:txBody>
      </p:sp>
    </p:spTree>
    <p:extLst>
      <p:ext uri="{BB962C8B-B14F-4D97-AF65-F5344CB8AC3E}">
        <p14:creationId xmlns:p14="http://schemas.microsoft.com/office/powerpoint/2010/main" val="1970126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74399" y="1519200"/>
            <a:ext cx="3819600" cy="420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
        <p:nvSpPr>
          <p:cNvPr id="8" name="Text Placeholder 7"/>
          <p:cNvSpPr>
            <a:spLocks noGrp="1"/>
          </p:cNvSpPr>
          <p:nvPr>
            <p:ph type="body" sz="quarter" idx="13"/>
          </p:nvPr>
        </p:nvSpPr>
        <p:spPr>
          <a:xfrm>
            <a:off x="374650" y="912843"/>
            <a:ext cx="8394700" cy="338400"/>
          </a:xfrm>
        </p:spPr>
        <p:txBody>
          <a:bodyPr/>
          <a:lstStyle>
            <a:lvl1pPr marL="0" indent="0">
              <a:lnSpc>
                <a:spcPct val="100000"/>
              </a:lnSpc>
              <a:spcBef>
                <a:spcPts val="0"/>
              </a:spcBef>
              <a:buFontTx/>
              <a:buNone/>
              <a:defRPr>
                <a:solidFill>
                  <a:srgbClr val="6D7174"/>
                </a:solidFill>
              </a:defRPr>
            </a:lvl1pPr>
          </a:lstStyle>
          <a:p>
            <a:pPr lvl="0"/>
            <a:r>
              <a:rPr lang="en-US" smtClean="0"/>
              <a:t>Click to edit Master text styles</a:t>
            </a:r>
          </a:p>
        </p:txBody>
      </p:sp>
      <p:sp>
        <p:nvSpPr>
          <p:cNvPr id="7" name="Content Placeholder 2"/>
          <p:cNvSpPr>
            <a:spLocks noGrp="1"/>
          </p:cNvSpPr>
          <p:nvPr>
            <p:ph idx="14"/>
          </p:nvPr>
        </p:nvSpPr>
        <p:spPr>
          <a:xfrm>
            <a:off x="4949750" y="1519200"/>
            <a:ext cx="3819600" cy="420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43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74400" y="1519200"/>
            <a:ext cx="2296800" cy="420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
        <p:nvSpPr>
          <p:cNvPr id="8" name="Text Placeholder 7"/>
          <p:cNvSpPr>
            <a:spLocks noGrp="1"/>
          </p:cNvSpPr>
          <p:nvPr>
            <p:ph type="body" sz="quarter" idx="13"/>
          </p:nvPr>
        </p:nvSpPr>
        <p:spPr>
          <a:xfrm>
            <a:off x="374650" y="912843"/>
            <a:ext cx="8394700" cy="338400"/>
          </a:xfrm>
        </p:spPr>
        <p:txBody>
          <a:bodyPr/>
          <a:lstStyle>
            <a:lvl1pPr marL="0" indent="0">
              <a:lnSpc>
                <a:spcPct val="100000"/>
              </a:lnSpc>
              <a:spcBef>
                <a:spcPts val="0"/>
              </a:spcBef>
              <a:buFontTx/>
              <a:buNone/>
              <a:defRPr>
                <a:solidFill>
                  <a:srgbClr val="6D7174"/>
                </a:solidFill>
              </a:defRPr>
            </a:lvl1pPr>
          </a:lstStyle>
          <a:p>
            <a:pPr lvl="0"/>
            <a:r>
              <a:rPr lang="en-US" smtClean="0"/>
              <a:t>Click to edit Master text styles</a:t>
            </a:r>
          </a:p>
        </p:txBody>
      </p:sp>
      <p:sp>
        <p:nvSpPr>
          <p:cNvPr id="7" name="Content Placeholder 2"/>
          <p:cNvSpPr>
            <a:spLocks noGrp="1"/>
          </p:cNvSpPr>
          <p:nvPr>
            <p:ph idx="14"/>
          </p:nvPr>
        </p:nvSpPr>
        <p:spPr>
          <a:xfrm>
            <a:off x="3423600" y="1519200"/>
            <a:ext cx="2296800" cy="420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5"/>
          </p:nvPr>
        </p:nvSpPr>
        <p:spPr>
          <a:xfrm>
            <a:off x="6472800" y="1519200"/>
            <a:ext cx="2296800" cy="420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194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74400" y="1519200"/>
            <a:ext cx="3819600" cy="420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
        <p:nvSpPr>
          <p:cNvPr id="8" name="Text Placeholder 7"/>
          <p:cNvSpPr>
            <a:spLocks noGrp="1"/>
          </p:cNvSpPr>
          <p:nvPr>
            <p:ph type="body" sz="quarter" idx="13"/>
          </p:nvPr>
        </p:nvSpPr>
        <p:spPr>
          <a:xfrm>
            <a:off x="374650" y="912843"/>
            <a:ext cx="8394700" cy="338400"/>
          </a:xfrm>
        </p:spPr>
        <p:txBody>
          <a:bodyPr/>
          <a:lstStyle>
            <a:lvl1pPr marL="0" indent="0">
              <a:lnSpc>
                <a:spcPct val="100000"/>
              </a:lnSpc>
              <a:spcBef>
                <a:spcPts val="0"/>
              </a:spcBef>
              <a:buFontTx/>
              <a:buNone/>
              <a:defRPr>
                <a:solidFill>
                  <a:srgbClr val="6D7174"/>
                </a:solidFill>
              </a:defRPr>
            </a:lvl1pPr>
          </a:lstStyle>
          <a:p>
            <a:pPr lvl="0"/>
            <a:r>
              <a:rPr lang="en-US" smtClean="0"/>
              <a:t>Click to edit Master text styles</a:t>
            </a:r>
          </a:p>
        </p:txBody>
      </p:sp>
      <p:sp>
        <p:nvSpPr>
          <p:cNvPr id="7" name="Picture Placeholder 6"/>
          <p:cNvSpPr>
            <a:spLocks noGrp="1"/>
          </p:cNvSpPr>
          <p:nvPr>
            <p:ph type="pic" sz="quarter" idx="14"/>
          </p:nvPr>
        </p:nvSpPr>
        <p:spPr>
          <a:xfrm>
            <a:off x="4572000" y="1543050"/>
            <a:ext cx="4197350" cy="4171950"/>
          </a:xfrm>
        </p:spPr>
        <p:txBody>
          <a:bodyPr/>
          <a:lstStyle/>
          <a:p>
            <a:r>
              <a:rPr lang="en-US" smtClean="0"/>
              <a:t>Click icon to add picture</a:t>
            </a:r>
            <a:endParaRPr lang="en-GB"/>
          </a:p>
        </p:txBody>
      </p:sp>
    </p:spTree>
    <p:extLst>
      <p:ext uri="{BB962C8B-B14F-4D97-AF65-F5344CB8AC3E}">
        <p14:creationId xmlns:p14="http://schemas.microsoft.com/office/powerpoint/2010/main" val="2904015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Panoramic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74400" y="1519200"/>
            <a:ext cx="8395200" cy="183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
        <p:nvSpPr>
          <p:cNvPr id="8" name="Text Placeholder 7"/>
          <p:cNvSpPr>
            <a:spLocks noGrp="1"/>
          </p:cNvSpPr>
          <p:nvPr>
            <p:ph type="body" sz="quarter" idx="13"/>
          </p:nvPr>
        </p:nvSpPr>
        <p:spPr>
          <a:xfrm>
            <a:off x="374650" y="912843"/>
            <a:ext cx="8394700" cy="338400"/>
          </a:xfrm>
        </p:spPr>
        <p:txBody>
          <a:bodyPr/>
          <a:lstStyle>
            <a:lvl1pPr marL="0" indent="0">
              <a:lnSpc>
                <a:spcPct val="100000"/>
              </a:lnSpc>
              <a:spcBef>
                <a:spcPts val="0"/>
              </a:spcBef>
              <a:buFontTx/>
              <a:buNone/>
              <a:defRPr>
                <a:solidFill>
                  <a:srgbClr val="6D7174"/>
                </a:solidFill>
              </a:defRPr>
            </a:lvl1pPr>
          </a:lstStyle>
          <a:p>
            <a:pPr lvl="0"/>
            <a:r>
              <a:rPr lang="en-US" smtClean="0"/>
              <a:t>Click to edit Master text styles</a:t>
            </a:r>
          </a:p>
        </p:txBody>
      </p:sp>
      <p:sp>
        <p:nvSpPr>
          <p:cNvPr id="7" name="Picture Placeholder 6"/>
          <p:cNvSpPr>
            <a:spLocks noGrp="1"/>
          </p:cNvSpPr>
          <p:nvPr>
            <p:ph type="pic" sz="quarter" idx="14"/>
          </p:nvPr>
        </p:nvSpPr>
        <p:spPr>
          <a:xfrm>
            <a:off x="374650" y="3429000"/>
            <a:ext cx="8394700" cy="2286000"/>
          </a:xfrm>
        </p:spPr>
        <p:txBody>
          <a:bodyPr/>
          <a:lstStyle/>
          <a:p>
            <a:r>
              <a:rPr lang="en-US" smtClean="0"/>
              <a:t>Click icon to add picture</a:t>
            </a:r>
            <a:endParaRPr lang="en-GB"/>
          </a:p>
        </p:txBody>
      </p:sp>
    </p:spTree>
    <p:extLst>
      <p:ext uri="{BB962C8B-B14F-4D97-AF65-F5344CB8AC3E}">
        <p14:creationId xmlns:p14="http://schemas.microsoft.com/office/powerpoint/2010/main" val="4120648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Image]">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378000" y="381600"/>
            <a:ext cx="8388000" cy="6094800"/>
          </a:xfrm>
        </p:spPr>
        <p:txBody>
          <a:bodyPr/>
          <a:lstStyle>
            <a:lvl1pPr>
              <a:defRPr/>
            </a:lvl1pPr>
          </a:lstStyle>
          <a:p>
            <a:r>
              <a:rPr lang="en-GB" dirty="0" smtClean="0"/>
              <a:t>Click icon to add picture</a:t>
            </a:r>
            <a:endParaRPr lang="en-GB" dirty="0"/>
          </a:p>
        </p:txBody>
      </p:sp>
      <p:sp>
        <p:nvSpPr>
          <p:cNvPr id="10" name="Text Placeholder 9"/>
          <p:cNvSpPr>
            <a:spLocks noGrp="1"/>
          </p:cNvSpPr>
          <p:nvPr>
            <p:ph type="body" sz="quarter" idx="11" hasCustomPrompt="1"/>
          </p:nvPr>
        </p:nvSpPr>
        <p:spPr bwMode="ltGray">
          <a:xfrm>
            <a:off x="755650" y="755650"/>
            <a:ext cx="4579938" cy="2262937"/>
          </a:xfrm>
          <a:solidFill>
            <a:srgbClr val="000000">
              <a:alpha val="80000"/>
            </a:srgbClr>
          </a:solidFill>
        </p:spPr>
        <p:txBody>
          <a:bodyPr lIns="360000" tIns="396000" rIns="360000" bIns="540000">
            <a:spAutoFit/>
          </a:bodyPr>
          <a:lstStyle>
            <a:lvl1pPr marL="0" indent="0">
              <a:spcBef>
                <a:spcPts val="0"/>
              </a:spcBef>
              <a:spcAft>
                <a:spcPts val="1000"/>
              </a:spcAft>
              <a:buFontTx/>
              <a:buNone/>
              <a:defRPr sz="3200" i="1" baseline="0">
                <a:solidFill>
                  <a:srgbClr val="FFFFFF"/>
                </a:solidFill>
                <a:latin typeface="+mj-lt"/>
              </a:defRPr>
            </a:lvl1pPr>
            <a:lvl2pPr marL="0" indent="0">
              <a:lnSpc>
                <a:spcPct val="100000"/>
              </a:lnSpc>
              <a:spcBef>
                <a:spcPts val="450"/>
              </a:spcBef>
              <a:buFontTx/>
              <a:buNone/>
              <a:defRPr sz="1800">
                <a:solidFill>
                  <a:srgbClr val="FFFFFF"/>
                </a:solidFill>
                <a:latin typeface="+mj-lt"/>
              </a:defRPr>
            </a:lvl2pPr>
            <a:lvl3pPr marL="360000" indent="-194400">
              <a:lnSpc>
                <a:spcPct val="100000"/>
              </a:lnSpc>
              <a:spcBef>
                <a:spcPts val="450"/>
              </a:spcBef>
              <a:buClr>
                <a:srgbClr val="FFFFFF"/>
              </a:buClr>
              <a:buFont typeface="Arial" panose="020B0604020202020204" pitchFamily="34" charset="0"/>
              <a:buChar char="•"/>
              <a:defRPr sz="1800">
                <a:solidFill>
                  <a:srgbClr val="FFFFFF"/>
                </a:solidFill>
                <a:latin typeface="+mj-lt"/>
              </a:defRPr>
            </a:lvl3pPr>
            <a:lvl4pPr marL="529200" indent="0">
              <a:buFontTx/>
              <a:buNone/>
              <a:defRPr>
                <a:solidFill>
                  <a:srgbClr val="FFFFFF"/>
                </a:solidFill>
              </a:defRPr>
            </a:lvl4pPr>
            <a:lvl5pPr marL="694800" indent="0">
              <a:buFontTx/>
              <a:buNone/>
              <a:defRPr>
                <a:solidFill>
                  <a:srgbClr val="FFFFFF"/>
                </a:solidFill>
              </a:defRPr>
            </a:lvl5pPr>
          </a:lstStyle>
          <a:p>
            <a:pPr lvl="0"/>
            <a:r>
              <a:rPr lang="en-US" dirty="0" smtClean="0"/>
              <a:t>Divider title here</a:t>
            </a:r>
          </a:p>
          <a:p>
            <a:pPr lvl="1"/>
            <a:r>
              <a:rPr lang="en-US" dirty="0" smtClean="0"/>
              <a:t>Second level</a:t>
            </a:r>
          </a:p>
          <a:p>
            <a:pPr lvl="2"/>
            <a:r>
              <a:rPr lang="en-US" dirty="0" smtClean="0"/>
              <a:t>Third level</a:t>
            </a:r>
            <a:endParaRPr lang="en-GB" dirty="0"/>
          </a:p>
        </p:txBody>
      </p:sp>
    </p:spTree>
    <p:extLst>
      <p:ext uri="{BB962C8B-B14F-4D97-AF65-F5344CB8AC3E}">
        <p14:creationId xmlns:p14="http://schemas.microsoft.com/office/powerpoint/2010/main" val="547015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Image 1]">
    <p:spTree>
      <p:nvGrpSpPr>
        <p:cNvPr id="1" name=""/>
        <p:cNvGrpSpPr/>
        <p:nvPr/>
      </p:nvGrpSpPr>
      <p:grpSpPr>
        <a:xfrm>
          <a:off x="0" y="0"/>
          <a:ext cx="0" cy="0"/>
          <a:chOff x="0" y="0"/>
          <a:chExt cx="0" cy="0"/>
        </a:xfrm>
      </p:grpSpPr>
      <p:pic>
        <p:nvPicPr>
          <p:cNvPr id="5" name="Picture 4" descr="JLL_divider_images_4x3.jpg"/>
          <p:cNvPicPr>
            <a:picLocks noChangeAspect="1"/>
          </p:cNvPicPr>
          <p:nvPr userDrawn="1"/>
        </p:nvPicPr>
        <p:blipFill>
          <a:blip r:embed="rId2"/>
          <a:stretch>
            <a:fillRect/>
          </a:stretch>
        </p:blipFill>
        <p:spPr bwMode="ltGray">
          <a:xfrm>
            <a:off x="377952" y="381000"/>
            <a:ext cx="8388096" cy="6096000"/>
          </a:xfrm>
          <a:prstGeom prst="rect">
            <a:avLst/>
          </a:prstGeom>
        </p:spPr>
      </p:pic>
      <p:sp>
        <p:nvSpPr>
          <p:cNvPr id="10" name="Text Placeholder 9"/>
          <p:cNvSpPr>
            <a:spLocks noGrp="1"/>
          </p:cNvSpPr>
          <p:nvPr>
            <p:ph type="body" sz="quarter" idx="11" hasCustomPrompt="1"/>
          </p:nvPr>
        </p:nvSpPr>
        <p:spPr bwMode="ltGray">
          <a:xfrm>
            <a:off x="755650" y="755650"/>
            <a:ext cx="4579938" cy="2262937"/>
          </a:xfrm>
          <a:solidFill>
            <a:srgbClr val="000000">
              <a:alpha val="80000"/>
            </a:srgbClr>
          </a:solidFill>
        </p:spPr>
        <p:txBody>
          <a:bodyPr lIns="360000" tIns="396000" rIns="360000" bIns="540000">
            <a:spAutoFit/>
          </a:bodyPr>
          <a:lstStyle>
            <a:lvl1pPr marL="0" indent="0">
              <a:spcBef>
                <a:spcPts val="0"/>
              </a:spcBef>
              <a:spcAft>
                <a:spcPts val="1000"/>
              </a:spcAft>
              <a:buFontTx/>
              <a:buNone/>
              <a:defRPr sz="3200" i="1" baseline="0">
                <a:solidFill>
                  <a:srgbClr val="FFFFFF"/>
                </a:solidFill>
                <a:latin typeface="+mj-lt"/>
              </a:defRPr>
            </a:lvl1pPr>
            <a:lvl2pPr marL="0" indent="0">
              <a:lnSpc>
                <a:spcPct val="100000"/>
              </a:lnSpc>
              <a:spcBef>
                <a:spcPts val="450"/>
              </a:spcBef>
              <a:buFontTx/>
              <a:buNone/>
              <a:defRPr sz="1800">
                <a:solidFill>
                  <a:srgbClr val="FFFFFF"/>
                </a:solidFill>
                <a:latin typeface="+mj-lt"/>
              </a:defRPr>
            </a:lvl2pPr>
            <a:lvl3pPr marL="360000" indent="-194400">
              <a:lnSpc>
                <a:spcPct val="100000"/>
              </a:lnSpc>
              <a:spcBef>
                <a:spcPts val="450"/>
              </a:spcBef>
              <a:buClr>
                <a:srgbClr val="FFFFFF"/>
              </a:buClr>
              <a:buFont typeface="Arial" panose="020B0604020202020204" pitchFamily="34" charset="0"/>
              <a:buChar char="•"/>
              <a:defRPr sz="1800">
                <a:solidFill>
                  <a:srgbClr val="FFFFFF"/>
                </a:solidFill>
                <a:latin typeface="+mj-lt"/>
              </a:defRPr>
            </a:lvl3pPr>
            <a:lvl4pPr marL="529200" indent="0">
              <a:buFontTx/>
              <a:buNone/>
              <a:defRPr>
                <a:solidFill>
                  <a:srgbClr val="FFFFFF"/>
                </a:solidFill>
              </a:defRPr>
            </a:lvl4pPr>
            <a:lvl5pPr marL="694800" indent="0">
              <a:buFontTx/>
              <a:buNone/>
              <a:defRPr>
                <a:solidFill>
                  <a:srgbClr val="FFFFFF"/>
                </a:solidFill>
              </a:defRPr>
            </a:lvl5pPr>
          </a:lstStyle>
          <a:p>
            <a:pPr lvl="0"/>
            <a:r>
              <a:rPr lang="en-US" dirty="0" smtClean="0"/>
              <a:t>Divider title here</a:t>
            </a:r>
          </a:p>
          <a:p>
            <a:pPr lvl="1"/>
            <a:r>
              <a:rPr lang="en-US" dirty="0" smtClean="0"/>
              <a:t>Second level</a:t>
            </a:r>
          </a:p>
          <a:p>
            <a:pPr lvl="2"/>
            <a:r>
              <a:rPr lang="en-US" dirty="0" smtClean="0"/>
              <a:t>Third level</a:t>
            </a:r>
            <a:endParaRPr lang="en-GB" dirty="0"/>
          </a:p>
        </p:txBody>
      </p:sp>
    </p:spTree>
    <p:extLst>
      <p:ext uri="{BB962C8B-B14F-4D97-AF65-F5344CB8AC3E}">
        <p14:creationId xmlns:p14="http://schemas.microsoft.com/office/powerpoint/2010/main" val="23757680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Image 2]">
    <p:spTree>
      <p:nvGrpSpPr>
        <p:cNvPr id="1" name=""/>
        <p:cNvGrpSpPr/>
        <p:nvPr/>
      </p:nvGrpSpPr>
      <p:grpSpPr>
        <a:xfrm>
          <a:off x="0" y="0"/>
          <a:ext cx="0" cy="0"/>
          <a:chOff x="0" y="0"/>
          <a:chExt cx="0" cy="0"/>
        </a:xfrm>
      </p:grpSpPr>
      <p:pic>
        <p:nvPicPr>
          <p:cNvPr id="11" name="Picture 10" descr="JLL_divider_images_4x311.jpg"/>
          <p:cNvPicPr>
            <a:picLocks noChangeAspect="1"/>
          </p:cNvPicPr>
          <p:nvPr userDrawn="1"/>
        </p:nvPicPr>
        <p:blipFill>
          <a:blip r:embed="rId2"/>
          <a:stretch>
            <a:fillRect/>
          </a:stretch>
        </p:blipFill>
        <p:spPr bwMode="ltGray">
          <a:xfrm>
            <a:off x="377952" y="381000"/>
            <a:ext cx="8388096" cy="6096000"/>
          </a:xfrm>
          <a:prstGeom prst="rect">
            <a:avLst/>
          </a:prstGeom>
        </p:spPr>
      </p:pic>
      <p:sp>
        <p:nvSpPr>
          <p:cNvPr id="10" name="Text Placeholder 9"/>
          <p:cNvSpPr>
            <a:spLocks noGrp="1"/>
          </p:cNvSpPr>
          <p:nvPr>
            <p:ph type="body" sz="quarter" idx="11" hasCustomPrompt="1"/>
          </p:nvPr>
        </p:nvSpPr>
        <p:spPr bwMode="ltGray">
          <a:xfrm>
            <a:off x="755650" y="755650"/>
            <a:ext cx="4579938" cy="2262937"/>
          </a:xfrm>
          <a:solidFill>
            <a:srgbClr val="000000">
              <a:alpha val="80000"/>
            </a:srgbClr>
          </a:solidFill>
        </p:spPr>
        <p:txBody>
          <a:bodyPr lIns="360000" tIns="396000" rIns="360000" bIns="540000">
            <a:spAutoFit/>
          </a:bodyPr>
          <a:lstStyle>
            <a:lvl1pPr marL="0" indent="0">
              <a:spcBef>
                <a:spcPts val="0"/>
              </a:spcBef>
              <a:spcAft>
                <a:spcPts val="1000"/>
              </a:spcAft>
              <a:buFontTx/>
              <a:buNone/>
              <a:defRPr sz="3200" i="1" baseline="0">
                <a:solidFill>
                  <a:srgbClr val="FFFFFF"/>
                </a:solidFill>
                <a:latin typeface="+mj-lt"/>
              </a:defRPr>
            </a:lvl1pPr>
            <a:lvl2pPr marL="0" indent="0">
              <a:lnSpc>
                <a:spcPct val="100000"/>
              </a:lnSpc>
              <a:spcBef>
                <a:spcPts val="450"/>
              </a:spcBef>
              <a:buFontTx/>
              <a:buNone/>
              <a:defRPr sz="1800">
                <a:solidFill>
                  <a:srgbClr val="FFFFFF"/>
                </a:solidFill>
                <a:latin typeface="+mj-lt"/>
              </a:defRPr>
            </a:lvl2pPr>
            <a:lvl3pPr marL="360000" indent="-194400">
              <a:lnSpc>
                <a:spcPct val="100000"/>
              </a:lnSpc>
              <a:spcBef>
                <a:spcPts val="450"/>
              </a:spcBef>
              <a:buClr>
                <a:srgbClr val="FFFFFF"/>
              </a:buClr>
              <a:buFont typeface="Arial" panose="020B0604020202020204" pitchFamily="34" charset="0"/>
              <a:buChar char="•"/>
              <a:defRPr sz="1800">
                <a:solidFill>
                  <a:srgbClr val="FFFFFF"/>
                </a:solidFill>
                <a:latin typeface="+mj-lt"/>
              </a:defRPr>
            </a:lvl3pPr>
            <a:lvl4pPr marL="529200" indent="0">
              <a:buFontTx/>
              <a:buNone/>
              <a:defRPr>
                <a:solidFill>
                  <a:srgbClr val="FFFFFF"/>
                </a:solidFill>
              </a:defRPr>
            </a:lvl4pPr>
            <a:lvl5pPr marL="694800" indent="0">
              <a:buFontTx/>
              <a:buNone/>
              <a:defRPr>
                <a:solidFill>
                  <a:srgbClr val="FFFFFF"/>
                </a:solidFill>
              </a:defRPr>
            </a:lvl5pPr>
          </a:lstStyle>
          <a:p>
            <a:pPr lvl="0"/>
            <a:r>
              <a:rPr lang="en-US" dirty="0" smtClean="0"/>
              <a:t>Divider title here</a:t>
            </a:r>
          </a:p>
          <a:p>
            <a:pPr lvl="1"/>
            <a:r>
              <a:rPr lang="en-US" dirty="0" smtClean="0"/>
              <a:t>Second level</a:t>
            </a:r>
          </a:p>
          <a:p>
            <a:pPr lvl="2"/>
            <a:r>
              <a:rPr lang="en-US" dirty="0" smtClean="0"/>
              <a:t>Third level</a:t>
            </a:r>
            <a:endParaRPr lang="en-GB" dirty="0"/>
          </a:p>
        </p:txBody>
      </p:sp>
    </p:spTree>
    <p:extLst>
      <p:ext uri="{BB962C8B-B14F-4D97-AF65-F5344CB8AC3E}">
        <p14:creationId xmlns:p14="http://schemas.microsoft.com/office/powerpoint/2010/main" val="3737472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No Image]">
    <p:spTree>
      <p:nvGrpSpPr>
        <p:cNvPr id="1" name=""/>
        <p:cNvGrpSpPr/>
        <p:nvPr/>
      </p:nvGrpSpPr>
      <p:grpSpPr>
        <a:xfrm>
          <a:off x="0" y="0"/>
          <a:ext cx="0" cy="0"/>
          <a:chOff x="0" y="0"/>
          <a:chExt cx="0" cy="0"/>
        </a:xfrm>
      </p:grpSpPr>
      <p:sp>
        <p:nvSpPr>
          <p:cNvPr id="2" name="Title 1"/>
          <p:cNvSpPr>
            <a:spLocks noGrp="1"/>
          </p:cNvSpPr>
          <p:nvPr>
            <p:ph type="title"/>
          </p:nvPr>
        </p:nvSpPr>
        <p:spPr bwMode="ltGray">
          <a:xfrm>
            <a:off x="374400" y="381600"/>
            <a:ext cx="8395200" cy="759600"/>
          </a:xfrm>
          <a:solidFill>
            <a:srgbClr val="000000"/>
          </a:solidFill>
        </p:spPr>
        <p:txBody>
          <a:bodyPr lIns="126000" tIns="90000" rIns="180000" bIns="90000" anchor="t" anchorCtr="0">
            <a:noAutofit/>
          </a:bodyPr>
          <a:lstStyle>
            <a:lvl1pPr>
              <a:defRPr sz="3200" i="1">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74400" y="1519200"/>
            <a:ext cx="4197600" cy="4201200"/>
          </a:xfrm>
        </p:spPr>
        <p:txBody>
          <a:bodyPr>
            <a:normAutofit/>
          </a:bodyPr>
          <a:lstStyle>
            <a:lvl1pPr marL="0" indent="0">
              <a:spcBef>
                <a:spcPts val="450"/>
              </a:spcBef>
              <a:buFontTx/>
              <a:buNone/>
              <a:defRPr sz="1800">
                <a:solidFill>
                  <a:srgbClr val="BC141A"/>
                </a:solidFill>
                <a:latin typeface="+mj-lt"/>
              </a:defRPr>
            </a:lvl1pPr>
            <a:lvl2pPr marL="374400" indent="-172800">
              <a:lnSpc>
                <a:spcPct val="100000"/>
              </a:lnSpc>
              <a:spcBef>
                <a:spcPts val="350"/>
              </a:spcBef>
              <a:buFont typeface="Arial" panose="020B0604020202020204" pitchFamily="34" charset="0"/>
              <a:buChar char="•"/>
              <a:defRPr sz="1800">
                <a:latin typeface="+mj-lt"/>
              </a:defRPr>
            </a:lvl2pPr>
            <a:lvl3pPr>
              <a:defRPr sz="1800"/>
            </a:lvl3pPr>
            <a:lvl4pPr>
              <a:defRPr sz="1800"/>
            </a:lvl4pPr>
            <a:lvl5pPr>
              <a:defRPr sz="1800"/>
            </a:lvl5pPr>
          </a:lstStyle>
          <a:p>
            <a:pPr lvl="0"/>
            <a:r>
              <a:rPr lang="en-US" smtClean="0"/>
              <a:t>Click to edit Master text styles</a:t>
            </a:r>
          </a:p>
          <a:p>
            <a:pPr lvl="1"/>
            <a:r>
              <a:rPr lang="en-US" smtClean="0"/>
              <a:t>Second level</a:t>
            </a:r>
          </a:p>
        </p:txBody>
      </p:sp>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Tree>
    <p:extLst>
      <p:ext uri="{BB962C8B-B14F-4D97-AF65-F5344CB8AC3E}">
        <p14:creationId xmlns:p14="http://schemas.microsoft.com/office/powerpoint/2010/main" val="264811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mage 1]">
    <p:spTree>
      <p:nvGrpSpPr>
        <p:cNvPr id="1" name=""/>
        <p:cNvGrpSpPr/>
        <p:nvPr/>
      </p:nvGrpSpPr>
      <p:grpSpPr>
        <a:xfrm>
          <a:off x="0" y="0"/>
          <a:ext cx="0" cy="0"/>
          <a:chOff x="0" y="0"/>
          <a:chExt cx="0" cy="0"/>
        </a:xfrm>
      </p:grpSpPr>
      <p:sp>
        <p:nvSpPr>
          <p:cNvPr id="2" name="Title 1"/>
          <p:cNvSpPr>
            <a:spLocks noGrp="1"/>
          </p:cNvSpPr>
          <p:nvPr>
            <p:ph type="ctrTitle"/>
          </p:nvPr>
        </p:nvSpPr>
        <p:spPr>
          <a:xfrm>
            <a:off x="374400" y="4953600"/>
            <a:ext cx="6105600" cy="990000"/>
          </a:xfrm>
        </p:spPr>
        <p:txBody>
          <a:bodyPr anchor="b" anchorCtr="0">
            <a:normAutofit/>
          </a:bodyPr>
          <a:lstStyle>
            <a:lvl1pPr algn="l">
              <a:defRPr sz="3200" i="1"/>
            </a:lvl1pPr>
          </a:lstStyle>
          <a:p>
            <a:r>
              <a:rPr lang="en-US" smtClean="0"/>
              <a:t>Click to edit Master title style</a:t>
            </a:r>
            <a:endParaRPr lang="en-US" dirty="0"/>
          </a:p>
        </p:txBody>
      </p:sp>
      <p:sp>
        <p:nvSpPr>
          <p:cNvPr id="3" name="Subtitle 2"/>
          <p:cNvSpPr>
            <a:spLocks noGrp="1"/>
          </p:cNvSpPr>
          <p:nvPr>
            <p:ph type="subTitle" idx="1"/>
          </p:nvPr>
        </p:nvSpPr>
        <p:spPr>
          <a:xfrm>
            <a:off x="374400" y="6102000"/>
            <a:ext cx="6105600" cy="435600"/>
          </a:xfrm>
        </p:spPr>
        <p:txBody>
          <a:bodyPr anchor="b" anchorCtr="0">
            <a:normAutofit/>
          </a:bodyPr>
          <a:lstStyle>
            <a:lvl1pPr marL="0" indent="0" algn="l">
              <a:lnSpc>
                <a:spcPct val="100000"/>
              </a:lnSpc>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8" name="Picture 7" descr="JLL_PP_cover5.jpg"/>
          <p:cNvPicPr>
            <a:picLocks noChangeAspect="1"/>
          </p:cNvPicPr>
          <p:nvPr userDrawn="1"/>
        </p:nvPicPr>
        <p:blipFill>
          <a:blip r:embed="rId2"/>
          <a:stretch>
            <a:fillRect/>
          </a:stretch>
        </p:blipFill>
        <p:spPr bwMode="ltGray">
          <a:xfrm>
            <a:off x="373063" y="374650"/>
            <a:ext cx="4572000" cy="4572000"/>
          </a:xfrm>
          <a:prstGeom prst="rect">
            <a:avLst/>
          </a:prstGeom>
        </p:spPr>
      </p:pic>
      <p:sp>
        <p:nvSpPr>
          <p:cNvPr id="10" name="Text Placeholder 9"/>
          <p:cNvSpPr>
            <a:spLocks noGrp="1"/>
          </p:cNvSpPr>
          <p:nvPr>
            <p:ph type="body" sz="quarter" idx="10" hasCustomPrompt="1"/>
          </p:nvPr>
        </p:nvSpPr>
        <p:spPr>
          <a:xfrm>
            <a:off x="7243200" y="5774400"/>
            <a:ext cx="1526400" cy="745200"/>
          </a:xfrm>
        </p:spPr>
        <p:txBody>
          <a:bodyPr anchor="b" anchorCtr="0">
            <a:normAutofit/>
          </a:bodyPr>
          <a:lstStyle>
            <a:lvl1pPr marL="0" indent="0">
              <a:lnSpc>
                <a:spcPct val="100000"/>
              </a:lnSpc>
              <a:spcBef>
                <a:spcPts val="0"/>
              </a:spcBef>
              <a:buFontTx/>
              <a:buNone/>
              <a:defRPr sz="1200"/>
            </a:lvl1pPr>
            <a:lvl2pPr marL="201600" indent="0">
              <a:buFontTx/>
              <a:buNone/>
              <a:defRPr/>
            </a:lvl2pPr>
            <a:lvl3pPr marL="374400" indent="0">
              <a:buFontTx/>
              <a:buNone/>
              <a:defRPr/>
            </a:lvl3pPr>
            <a:lvl4pPr marL="529200" indent="0">
              <a:buFontTx/>
              <a:buNone/>
              <a:defRPr/>
            </a:lvl4pPr>
            <a:lvl5pPr marL="694800" indent="0">
              <a:buFontTx/>
              <a:buNone/>
              <a:defRPr/>
            </a:lvl5pPr>
          </a:lstStyle>
          <a:p>
            <a:pPr lvl="0"/>
            <a:r>
              <a:rPr lang="en-US" dirty="0" smtClean="0"/>
              <a:t>Name</a:t>
            </a:r>
          </a:p>
          <a:p>
            <a:pPr lvl="0"/>
            <a:r>
              <a:rPr lang="en-US" dirty="0" smtClean="0"/>
              <a:t>Function</a:t>
            </a:r>
          </a:p>
          <a:p>
            <a:pPr lvl="0"/>
            <a:r>
              <a:rPr lang="en-US" dirty="0" smtClean="0"/>
              <a:t>Date</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43200" y="381600"/>
            <a:ext cx="1524000" cy="1524000"/>
          </a:xfrm>
          <a:prstGeom prst="rect">
            <a:avLst/>
          </a:prstGeom>
        </p:spPr>
      </p:pic>
    </p:spTree>
    <p:extLst>
      <p:ext uri="{BB962C8B-B14F-4D97-AF65-F5344CB8AC3E}">
        <p14:creationId xmlns:p14="http://schemas.microsoft.com/office/powerpoint/2010/main" val="34117571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
        <p:nvSpPr>
          <p:cNvPr id="8" name="Text Placeholder 7"/>
          <p:cNvSpPr>
            <a:spLocks noGrp="1"/>
          </p:cNvSpPr>
          <p:nvPr>
            <p:ph type="body" sz="quarter" idx="13"/>
          </p:nvPr>
        </p:nvSpPr>
        <p:spPr>
          <a:xfrm>
            <a:off x="374650" y="912843"/>
            <a:ext cx="8394700" cy="338400"/>
          </a:xfrm>
        </p:spPr>
        <p:txBody>
          <a:bodyPr/>
          <a:lstStyle>
            <a:lvl1pPr marL="0" indent="0">
              <a:lnSpc>
                <a:spcPct val="100000"/>
              </a:lnSpc>
              <a:spcBef>
                <a:spcPts val="0"/>
              </a:spcBef>
              <a:buFontTx/>
              <a:buNone/>
              <a:defRPr>
                <a:solidFill>
                  <a:srgbClr val="6D7174"/>
                </a:solidFill>
              </a:defRPr>
            </a:lvl1pPr>
          </a:lstStyle>
          <a:p>
            <a:pPr lvl="0"/>
            <a:r>
              <a:rPr lang="en-US" smtClean="0"/>
              <a:t>Click to edit Master text styles</a:t>
            </a:r>
          </a:p>
        </p:txBody>
      </p:sp>
    </p:spTree>
    <p:extLst>
      <p:ext uri="{BB962C8B-B14F-4D97-AF65-F5344CB8AC3E}">
        <p14:creationId xmlns:p14="http://schemas.microsoft.com/office/powerpoint/2010/main" val="2738191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Tree>
    <p:extLst>
      <p:ext uri="{BB962C8B-B14F-4D97-AF65-F5344CB8AC3E}">
        <p14:creationId xmlns:p14="http://schemas.microsoft.com/office/powerpoint/2010/main" val="6754403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
        <p:nvSpPr>
          <p:cNvPr id="7" name="Content Placeholder 2"/>
          <p:cNvSpPr>
            <a:spLocks noGrp="1"/>
          </p:cNvSpPr>
          <p:nvPr>
            <p:ph idx="1"/>
          </p:nvPr>
        </p:nvSpPr>
        <p:spPr>
          <a:xfrm>
            <a:off x="2663826" y="1519238"/>
            <a:ext cx="2685600" cy="4200525"/>
          </a:xfrm>
        </p:spPr>
        <p:txBody>
          <a:bodyPr/>
          <a:lstStyle>
            <a:lvl1pPr>
              <a:lnSpc>
                <a:spcPct val="100000"/>
              </a:lnSpc>
              <a:spcBef>
                <a:spcPts val="800"/>
              </a:spcBef>
              <a:buNone/>
              <a:defRPr sz="1200" b="1">
                <a:solidFill>
                  <a:schemeClr val="accent2"/>
                </a:solidFill>
              </a:defRPr>
            </a:lvl1pPr>
            <a:lvl2pPr marL="357188" indent="0">
              <a:lnSpc>
                <a:spcPct val="100000"/>
              </a:lnSpc>
              <a:spcBef>
                <a:spcPts val="200"/>
              </a:spcBef>
              <a:buNone/>
              <a:defRPr sz="1200"/>
            </a:lvl2pPr>
            <a:lvl3pPr marL="503238" indent="-128588">
              <a:lnSpc>
                <a:spcPct val="100000"/>
              </a:lnSpc>
              <a:buFont typeface="Arial" pitchFamily="34" charset="0"/>
              <a:buChar char="•"/>
              <a:defRPr sz="1200"/>
            </a:lvl3pPr>
            <a:lvl4pPr marL="649288" indent="-146050">
              <a:lnSpc>
                <a:spcPct val="100000"/>
              </a:lnSpc>
              <a:defRPr sz="1200"/>
            </a:lvl4pPr>
            <a:lvl5pPr marL="795338" indent="-136525">
              <a:lnSpc>
                <a:spcPct val="100000"/>
              </a:lnSpc>
              <a:defRPr sz="1200"/>
            </a:lvl5pPr>
          </a:lstStyle>
          <a:p>
            <a:pPr lvl="0"/>
            <a:r>
              <a:rPr lang="en-US" smtClean="0"/>
              <a:t>Click to edit Master text styles</a:t>
            </a:r>
          </a:p>
          <a:p>
            <a:pPr lvl="1"/>
            <a:r>
              <a:rPr lang="en-US" smtClean="0"/>
              <a:t>Second level</a:t>
            </a:r>
          </a:p>
          <a:p>
            <a:pPr lvl="2"/>
            <a:r>
              <a:rPr lang="en-US" smtClean="0"/>
              <a:t>Third level</a:t>
            </a:r>
          </a:p>
        </p:txBody>
      </p:sp>
      <p:sp>
        <p:nvSpPr>
          <p:cNvPr id="9" name="Picture Placeholder 10"/>
          <p:cNvSpPr>
            <a:spLocks noGrp="1"/>
          </p:cNvSpPr>
          <p:nvPr>
            <p:ph type="pic" sz="quarter" idx="13"/>
          </p:nvPr>
        </p:nvSpPr>
        <p:spPr>
          <a:xfrm>
            <a:off x="373063" y="1519238"/>
            <a:ext cx="1908175" cy="1909762"/>
          </a:xfrm>
        </p:spPr>
        <p:txBody>
          <a:bodyPr/>
          <a:lstStyle/>
          <a:p>
            <a:r>
              <a:rPr lang="en-US" smtClean="0"/>
              <a:t>Click icon to add picture</a:t>
            </a:r>
            <a:endParaRPr lang="en-GB" dirty="0"/>
          </a:p>
        </p:txBody>
      </p:sp>
      <p:sp>
        <p:nvSpPr>
          <p:cNvPr id="10" name="Text Placeholder 12"/>
          <p:cNvSpPr>
            <a:spLocks noGrp="1"/>
          </p:cNvSpPr>
          <p:nvPr>
            <p:ph type="body" sz="quarter" idx="14" hasCustomPrompt="1"/>
          </p:nvPr>
        </p:nvSpPr>
        <p:spPr>
          <a:xfrm>
            <a:off x="373063" y="3635999"/>
            <a:ext cx="1908175" cy="241057"/>
          </a:xfrm>
        </p:spPr>
        <p:txBody>
          <a:bodyPr/>
          <a:lstStyle>
            <a:lvl1pPr marL="0" indent="0">
              <a:lnSpc>
                <a:spcPct val="100000"/>
              </a:lnSpc>
              <a:buNone/>
              <a:defRPr sz="1400" b="1"/>
            </a:lvl1pPr>
            <a:lvl2pPr marL="0" indent="0">
              <a:lnSpc>
                <a:spcPct val="100000"/>
              </a:lnSpc>
              <a:spcBef>
                <a:spcPts val="400"/>
              </a:spcBef>
              <a:buNone/>
              <a:defRPr sz="1200" b="1"/>
            </a:lvl2pPr>
            <a:lvl3pPr>
              <a:buNone/>
              <a:defRPr/>
            </a:lvl3pPr>
          </a:lstStyle>
          <a:p>
            <a:pPr lvl="0"/>
            <a:r>
              <a:rPr lang="en-US" dirty="0" smtClean="0"/>
              <a:t>Name</a:t>
            </a:r>
          </a:p>
        </p:txBody>
      </p:sp>
      <p:sp>
        <p:nvSpPr>
          <p:cNvPr id="11" name="Text Placeholder 12"/>
          <p:cNvSpPr>
            <a:spLocks noGrp="1"/>
          </p:cNvSpPr>
          <p:nvPr>
            <p:ph type="body" sz="quarter" idx="15" hasCustomPrompt="1"/>
          </p:nvPr>
        </p:nvSpPr>
        <p:spPr>
          <a:xfrm>
            <a:off x="373063" y="4575176"/>
            <a:ext cx="2290762" cy="1194688"/>
          </a:xfrm>
        </p:spPr>
        <p:txBody>
          <a:bodyPr anchor="b" anchorCtr="0"/>
          <a:lstStyle>
            <a:lvl1pPr marL="0" indent="0">
              <a:lnSpc>
                <a:spcPct val="114000"/>
              </a:lnSpc>
              <a:spcBef>
                <a:spcPts val="0"/>
              </a:spcBef>
              <a:buNone/>
              <a:tabLst>
                <a:tab pos="430213" algn="l"/>
              </a:tabLst>
              <a:defRPr sz="1200" b="0" baseline="0"/>
            </a:lvl1pPr>
            <a:lvl2pPr marL="0" indent="0">
              <a:lnSpc>
                <a:spcPct val="100000"/>
              </a:lnSpc>
              <a:spcBef>
                <a:spcPts val="400"/>
              </a:spcBef>
              <a:buNone/>
              <a:defRPr sz="1200" b="0"/>
            </a:lvl2pPr>
            <a:lvl3pPr>
              <a:buNone/>
              <a:defRPr/>
            </a:lvl3pPr>
          </a:lstStyle>
          <a:p>
            <a:pPr lvl="0"/>
            <a:r>
              <a:rPr lang="en-US" dirty="0" smtClean="0"/>
              <a:t>Tel:	+00 (0)00 12345678</a:t>
            </a:r>
            <a:br>
              <a:rPr lang="en-US" dirty="0" smtClean="0"/>
            </a:br>
            <a:r>
              <a:rPr lang="en-US" dirty="0" smtClean="0"/>
              <a:t>Fax:	+00 (0)00 12345678</a:t>
            </a:r>
            <a:br>
              <a:rPr lang="en-US" dirty="0" smtClean="0"/>
            </a:br>
            <a:r>
              <a:rPr lang="en-US" dirty="0" smtClean="0"/>
              <a:t>Mobile:	+00 (0)00 12345678</a:t>
            </a:r>
            <a:br>
              <a:rPr lang="en-US" dirty="0" smtClean="0"/>
            </a:br>
            <a:r>
              <a:rPr lang="en-US" dirty="0" smtClean="0"/>
              <a:t>Email:	name.surname@eujll.com</a:t>
            </a:r>
          </a:p>
        </p:txBody>
      </p:sp>
      <p:sp>
        <p:nvSpPr>
          <p:cNvPr id="12" name="Text Placeholder 12"/>
          <p:cNvSpPr>
            <a:spLocks noGrp="1"/>
          </p:cNvSpPr>
          <p:nvPr>
            <p:ph type="body" sz="quarter" idx="16" hasCustomPrompt="1"/>
          </p:nvPr>
        </p:nvSpPr>
        <p:spPr>
          <a:xfrm>
            <a:off x="373063" y="3882887"/>
            <a:ext cx="1908175" cy="692288"/>
          </a:xfrm>
        </p:spPr>
        <p:txBody>
          <a:bodyPr/>
          <a:lstStyle>
            <a:lvl1pPr marL="0" indent="0">
              <a:lnSpc>
                <a:spcPct val="100000"/>
              </a:lnSpc>
              <a:buNone/>
              <a:defRPr sz="1200" b="1"/>
            </a:lvl1pPr>
            <a:lvl2pPr marL="0" indent="0">
              <a:lnSpc>
                <a:spcPct val="100000"/>
              </a:lnSpc>
              <a:spcBef>
                <a:spcPts val="400"/>
              </a:spcBef>
              <a:buNone/>
              <a:defRPr sz="1200" b="1"/>
            </a:lvl2pPr>
            <a:lvl3pPr>
              <a:buNone/>
              <a:defRPr/>
            </a:lvl3pPr>
          </a:lstStyle>
          <a:p>
            <a:pPr lvl="0"/>
            <a:r>
              <a:rPr lang="en-US" dirty="0" smtClean="0"/>
              <a:t>Title</a:t>
            </a:r>
          </a:p>
        </p:txBody>
      </p:sp>
      <p:sp>
        <p:nvSpPr>
          <p:cNvPr id="13" name="Content Placeholder 2"/>
          <p:cNvSpPr>
            <a:spLocks noGrp="1"/>
          </p:cNvSpPr>
          <p:nvPr>
            <p:ph idx="17"/>
          </p:nvPr>
        </p:nvSpPr>
        <p:spPr>
          <a:xfrm>
            <a:off x="5711826" y="1519238"/>
            <a:ext cx="2685600" cy="4200525"/>
          </a:xfrm>
        </p:spPr>
        <p:txBody>
          <a:bodyPr/>
          <a:lstStyle>
            <a:lvl1pPr>
              <a:lnSpc>
                <a:spcPct val="100000"/>
              </a:lnSpc>
              <a:spcBef>
                <a:spcPts val="800"/>
              </a:spcBef>
              <a:buNone/>
              <a:defRPr sz="1200" b="1">
                <a:solidFill>
                  <a:schemeClr val="accent2"/>
                </a:solidFill>
              </a:defRPr>
            </a:lvl1pPr>
            <a:lvl2pPr marL="357188" indent="0">
              <a:lnSpc>
                <a:spcPct val="100000"/>
              </a:lnSpc>
              <a:spcBef>
                <a:spcPts val="200"/>
              </a:spcBef>
              <a:buNone/>
              <a:defRPr sz="1200"/>
            </a:lvl2pPr>
            <a:lvl3pPr marL="503238" indent="-128588">
              <a:lnSpc>
                <a:spcPct val="100000"/>
              </a:lnSpc>
              <a:buFont typeface="Arial" pitchFamily="34" charset="0"/>
              <a:buChar char="•"/>
              <a:defRPr sz="1200"/>
            </a:lvl3pPr>
            <a:lvl4pPr marL="649288" indent="-146050">
              <a:lnSpc>
                <a:spcPct val="100000"/>
              </a:lnSpc>
              <a:defRPr sz="1200"/>
            </a:lvl4pPr>
            <a:lvl5pPr marL="795338" indent="-136525">
              <a:lnSpc>
                <a:spcPct val="100000"/>
              </a:lnSpc>
              <a:defRPr sz="1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499802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refs or Case studi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
        <p:nvSpPr>
          <p:cNvPr id="8" name="Text Placeholder 7"/>
          <p:cNvSpPr>
            <a:spLocks noGrp="1"/>
          </p:cNvSpPr>
          <p:nvPr>
            <p:ph type="body" sz="quarter" idx="13"/>
          </p:nvPr>
        </p:nvSpPr>
        <p:spPr>
          <a:xfrm>
            <a:off x="374650" y="912843"/>
            <a:ext cx="8394700" cy="338400"/>
          </a:xfrm>
        </p:spPr>
        <p:txBody>
          <a:bodyPr/>
          <a:lstStyle>
            <a:lvl1pPr marL="0" indent="0">
              <a:lnSpc>
                <a:spcPct val="100000"/>
              </a:lnSpc>
              <a:spcBef>
                <a:spcPts val="0"/>
              </a:spcBef>
              <a:buFontTx/>
              <a:buNone/>
              <a:defRPr>
                <a:solidFill>
                  <a:srgbClr val="6D7174"/>
                </a:solidFill>
              </a:defRPr>
            </a:lvl1pPr>
          </a:lstStyle>
          <a:p>
            <a:pPr lvl="0"/>
            <a:r>
              <a:rPr lang="en-US" smtClean="0"/>
              <a:t>Click to edit Master text styles</a:t>
            </a:r>
          </a:p>
        </p:txBody>
      </p:sp>
      <p:sp>
        <p:nvSpPr>
          <p:cNvPr id="7" name="Picture Placeholder 10"/>
          <p:cNvSpPr>
            <a:spLocks noGrp="1"/>
          </p:cNvSpPr>
          <p:nvPr>
            <p:ph type="pic" sz="quarter" idx="14"/>
          </p:nvPr>
        </p:nvSpPr>
        <p:spPr>
          <a:xfrm>
            <a:off x="373063" y="1519238"/>
            <a:ext cx="2290762" cy="1528114"/>
          </a:xfrm>
        </p:spPr>
        <p:txBody>
          <a:bodyPr/>
          <a:lstStyle/>
          <a:p>
            <a:r>
              <a:rPr lang="en-US" smtClean="0"/>
              <a:t>Click icon to add picture</a:t>
            </a:r>
            <a:endParaRPr lang="en-GB" dirty="0"/>
          </a:p>
        </p:txBody>
      </p:sp>
      <p:sp>
        <p:nvSpPr>
          <p:cNvPr id="9" name="Text Placeholder 25"/>
          <p:cNvSpPr>
            <a:spLocks noGrp="1"/>
          </p:cNvSpPr>
          <p:nvPr>
            <p:ph type="body" sz="quarter" idx="22"/>
          </p:nvPr>
        </p:nvSpPr>
        <p:spPr>
          <a:xfrm>
            <a:off x="373063" y="3136392"/>
            <a:ext cx="2290762" cy="539496"/>
          </a:xfrm>
        </p:spPr>
        <p:txBody>
          <a:bodyPr>
            <a:normAutofit/>
          </a:bodyPr>
          <a:lstStyle>
            <a:lvl1pPr marL="0" indent="0">
              <a:spcBef>
                <a:spcPts val="0"/>
              </a:spcBef>
              <a:buFont typeface="Arial" pitchFamily="34" charset="0"/>
              <a:buNone/>
              <a:defRPr sz="1200" b="0">
                <a:solidFill>
                  <a:schemeClr val="accent2"/>
                </a:solidFill>
              </a:defRPr>
            </a:lvl1pPr>
            <a:lvl2pPr marL="0" indent="0">
              <a:lnSpc>
                <a:spcPct val="100000"/>
              </a:lnSpc>
              <a:spcBef>
                <a:spcPts val="0"/>
              </a:spcBef>
              <a:buNone/>
              <a:defRPr sz="1000" b="0">
                <a:solidFill>
                  <a:srgbClr val="000000"/>
                </a:solidFill>
              </a:defRPr>
            </a:lvl2pPr>
            <a:lvl3pPr marL="0" indent="0">
              <a:lnSpc>
                <a:spcPct val="100000"/>
              </a:lnSpc>
              <a:spcBef>
                <a:spcPts val="200"/>
              </a:spcBef>
              <a:buNone/>
              <a:defRPr sz="1400" b="0"/>
            </a:lvl3pPr>
          </a:lstStyle>
          <a:p>
            <a:pPr lvl="0"/>
            <a:r>
              <a:rPr lang="en-US" noProof="0" smtClean="0"/>
              <a:t>Click to edit Master text styles</a:t>
            </a:r>
          </a:p>
          <a:p>
            <a:pPr lvl="1"/>
            <a:r>
              <a:rPr lang="en-US" noProof="0" smtClean="0"/>
              <a:t>Second level</a:t>
            </a:r>
          </a:p>
        </p:txBody>
      </p:sp>
      <p:sp>
        <p:nvSpPr>
          <p:cNvPr id="12" name="Picture Placeholder 10"/>
          <p:cNvSpPr>
            <a:spLocks noGrp="1"/>
          </p:cNvSpPr>
          <p:nvPr>
            <p:ph type="pic" sz="quarter" idx="25"/>
          </p:nvPr>
        </p:nvSpPr>
        <p:spPr>
          <a:xfrm>
            <a:off x="3427413" y="1519238"/>
            <a:ext cx="2290762" cy="1528114"/>
          </a:xfrm>
        </p:spPr>
        <p:txBody>
          <a:bodyPr/>
          <a:lstStyle/>
          <a:p>
            <a:r>
              <a:rPr lang="en-US" smtClean="0"/>
              <a:t>Click icon to add picture</a:t>
            </a:r>
            <a:endParaRPr lang="en-GB" dirty="0"/>
          </a:p>
        </p:txBody>
      </p:sp>
      <p:sp>
        <p:nvSpPr>
          <p:cNvPr id="16" name="Picture Placeholder 10"/>
          <p:cNvSpPr>
            <a:spLocks noGrp="1"/>
          </p:cNvSpPr>
          <p:nvPr>
            <p:ph type="pic" sz="quarter" idx="29"/>
          </p:nvPr>
        </p:nvSpPr>
        <p:spPr>
          <a:xfrm>
            <a:off x="6459538" y="1519238"/>
            <a:ext cx="2290762" cy="1528114"/>
          </a:xfrm>
        </p:spPr>
        <p:txBody>
          <a:bodyPr/>
          <a:lstStyle/>
          <a:p>
            <a:r>
              <a:rPr lang="en-US" smtClean="0"/>
              <a:t>Click icon to add picture</a:t>
            </a:r>
            <a:endParaRPr lang="en-GB" dirty="0"/>
          </a:p>
        </p:txBody>
      </p:sp>
      <p:sp>
        <p:nvSpPr>
          <p:cNvPr id="20" name="Text Placeholder 25"/>
          <p:cNvSpPr>
            <a:spLocks noGrp="1"/>
          </p:cNvSpPr>
          <p:nvPr>
            <p:ph type="body" sz="quarter" idx="30"/>
          </p:nvPr>
        </p:nvSpPr>
        <p:spPr>
          <a:xfrm>
            <a:off x="3426619" y="3136392"/>
            <a:ext cx="2290762" cy="539496"/>
          </a:xfrm>
        </p:spPr>
        <p:txBody>
          <a:bodyPr>
            <a:normAutofit/>
          </a:bodyPr>
          <a:lstStyle>
            <a:lvl1pPr marL="0" indent="0">
              <a:spcBef>
                <a:spcPts val="0"/>
              </a:spcBef>
              <a:buFont typeface="Arial" pitchFamily="34" charset="0"/>
              <a:buNone/>
              <a:defRPr sz="1200" b="0">
                <a:solidFill>
                  <a:schemeClr val="accent2"/>
                </a:solidFill>
              </a:defRPr>
            </a:lvl1pPr>
            <a:lvl2pPr marL="0" indent="0">
              <a:lnSpc>
                <a:spcPct val="100000"/>
              </a:lnSpc>
              <a:spcBef>
                <a:spcPts val="0"/>
              </a:spcBef>
              <a:buNone/>
              <a:defRPr sz="1000" b="0">
                <a:solidFill>
                  <a:srgbClr val="000000"/>
                </a:solidFill>
              </a:defRPr>
            </a:lvl2pPr>
            <a:lvl3pPr marL="0" indent="0">
              <a:lnSpc>
                <a:spcPct val="100000"/>
              </a:lnSpc>
              <a:spcBef>
                <a:spcPts val="200"/>
              </a:spcBef>
              <a:buNone/>
              <a:defRPr sz="1400" b="0"/>
            </a:lvl3pPr>
          </a:lstStyle>
          <a:p>
            <a:pPr lvl="0"/>
            <a:r>
              <a:rPr lang="en-US" noProof="0" smtClean="0"/>
              <a:t>Click to edit Master text styles</a:t>
            </a:r>
          </a:p>
          <a:p>
            <a:pPr lvl="1"/>
            <a:r>
              <a:rPr lang="en-US" noProof="0" smtClean="0"/>
              <a:t>Second level</a:t>
            </a:r>
          </a:p>
        </p:txBody>
      </p:sp>
      <p:sp>
        <p:nvSpPr>
          <p:cNvPr id="21" name="Text Placeholder 25"/>
          <p:cNvSpPr>
            <a:spLocks noGrp="1"/>
          </p:cNvSpPr>
          <p:nvPr>
            <p:ph type="body" sz="quarter" idx="31"/>
          </p:nvPr>
        </p:nvSpPr>
        <p:spPr>
          <a:xfrm>
            <a:off x="6459538" y="3136392"/>
            <a:ext cx="2290762" cy="539496"/>
          </a:xfrm>
        </p:spPr>
        <p:txBody>
          <a:bodyPr>
            <a:normAutofit/>
          </a:bodyPr>
          <a:lstStyle>
            <a:lvl1pPr marL="0" indent="0">
              <a:spcBef>
                <a:spcPts val="0"/>
              </a:spcBef>
              <a:buFont typeface="Arial" pitchFamily="34" charset="0"/>
              <a:buNone/>
              <a:defRPr sz="1200" b="0">
                <a:solidFill>
                  <a:schemeClr val="accent2"/>
                </a:solidFill>
              </a:defRPr>
            </a:lvl1pPr>
            <a:lvl2pPr marL="0" indent="0">
              <a:lnSpc>
                <a:spcPct val="100000"/>
              </a:lnSpc>
              <a:spcBef>
                <a:spcPts val="0"/>
              </a:spcBef>
              <a:buNone/>
              <a:defRPr sz="1000" b="0">
                <a:solidFill>
                  <a:srgbClr val="000000"/>
                </a:solidFill>
              </a:defRPr>
            </a:lvl2pPr>
            <a:lvl3pPr marL="0" indent="0">
              <a:lnSpc>
                <a:spcPct val="100000"/>
              </a:lnSpc>
              <a:spcBef>
                <a:spcPts val="200"/>
              </a:spcBef>
              <a:buNone/>
              <a:defRPr sz="1400" b="0"/>
            </a:lvl3pPr>
          </a:lstStyle>
          <a:p>
            <a:pPr lvl="0"/>
            <a:r>
              <a:rPr lang="en-US" noProof="0" smtClean="0"/>
              <a:t>Click to edit Master text styles</a:t>
            </a:r>
          </a:p>
          <a:p>
            <a:pPr lvl="1"/>
            <a:r>
              <a:rPr lang="en-US" noProof="0" smtClean="0"/>
              <a:t>Second level</a:t>
            </a:r>
          </a:p>
        </p:txBody>
      </p:sp>
      <p:sp>
        <p:nvSpPr>
          <p:cNvPr id="22" name="Picture Placeholder 10"/>
          <p:cNvSpPr>
            <a:spLocks noGrp="1"/>
          </p:cNvSpPr>
          <p:nvPr>
            <p:ph type="pic" sz="quarter" idx="32"/>
          </p:nvPr>
        </p:nvSpPr>
        <p:spPr>
          <a:xfrm>
            <a:off x="373063" y="3822078"/>
            <a:ext cx="2290762" cy="1528114"/>
          </a:xfrm>
        </p:spPr>
        <p:txBody>
          <a:bodyPr/>
          <a:lstStyle/>
          <a:p>
            <a:r>
              <a:rPr lang="en-US" smtClean="0"/>
              <a:t>Click icon to add picture</a:t>
            </a:r>
            <a:endParaRPr lang="en-GB" dirty="0"/>
          </a:p>
        </p:txBody>
      </p:sp>
      <p:sp>
        <p:nvSpPr>
          <p:cNvPr id="23" name="Text Placeholder 25"/>
          <p:cNvSpPr>
            <a:spLocks noGrp="1"/>
          </p:cNvSpPr>
          <p:nvPr>
            <p:ph type="body" sz="quarter" idx="33"/>
          </p:nvPr>
        </p:nvSpPr>
        <p:spPr>
          <a:xfrm>
            <a:off x="373063" y="5439232"/>
            <a:ext cx="2290762" cy="539496"/>
          </a:xfrm>
        </p:spPr>
        <p:txBody>
          <a:bodyPr>
            <a:normAutofit/>
          </a:bodyPr>
          <a:lstStyle>
            <a:lvl1pPr marL="0" indent="0">
              <a:spcBef>
                <a:spcPts val="0"/>
              </a:spcBef>
              <a:buFont typeface="Arial" pitchFamily="34" charset="0"/>
              <a:buNone/>
              <a:defRPr sz="1200" b="0">
                <a:solidFill>
                  <a:schemeClr val="accent2"/>
                </a:solidFill>
              </a:defRPr>
            </a:lvl1pPr>
            <a:lvl2pPr marL="0" indent="0">
              <a:lnSpc>
                <a:spcPct val="100000"/>
              </a:lnSpc>
              <a:spcBef>
                <a:spcPts val="0"/>
              </a:spcBef>
              <a:buNone/>
              <a:defRPr sz="1000" b="0">
                <a:solidFill>
                  <a:srgbClr val="000000"/>
                </a:solidFill>
              </a:defRPr>
            </a:lvl2pPr>
            <a:lvl3pPr marL="0" indent="0">
              <a:lnSpc>
                <a:spcPct val="100000"/>
              </a:lnSpc>
              <a:spcBef>
                <a:spcPts val="200"/>
              </a:spcBef>
              <a:buNone/>
              <a:defRPr sz="1400" b="0"/>
            </a:lvl3pPr>
          </a:lstStyle>
          <a:p>
            <a:pPr lvl="0"/>
            <a:r>
              <a:rPr lang="en-US" noProof="0" smtClean="0"/>
              <a:t>Click to edit Master text styles</a:t>
            </a:r>
          </a:p>
          <a:p>
            <a:pPr lvl="1"/>
            <a:r>
              <a:rPr lang="en-US" noProof="0" smtClean="0"/>
              <a:t>Second level</a:t>
            </a:r>
          </a:p>
        </p:txBody>
      </p:sp>
      <p:sp>
        <p:nvSpPr>
          <p:cNvPr id="24" name="Picture Placeholder 10"/>
          <p:cNvSpPr>
            <a:spLocks noGrp="1"/>
          </p:cNvSpPr>
          <p:nvPr>
            <p:ph type="pic" sz="quarter" idx="34"/>
          </p:nvPr>
        </p:nvSpPr>
        <p:spPr>
          <a:xfrm>
            <a:off x="3427413" y="3822078"/>
            <a:ext cx="2290762" cy="1528114"/>
          </a:xfrm>
        </p:spPr>
        <p:txBody>
          <a:bodyPr/>
          <a:lstStyle/>
          <a:p>
            <a:r>
              <a:rPr lang="en-US" smtClean="0"/>
              <a:t>Click icon to add picture</a:t>
            </a:r>
            <a:endParaRPr lang="en-GB" dirty="0"/>
          </a:p>
        </p:txBody>
      </p:sp>
      <p:sp>
        <p:nvSpPr>
          <p:cNvPr id="25" name="Picture Placeholder 10"/>
          <p:cNvSpPr>
            <a:spLocks noGrp="1"/>
          </p:cNvSpPr>
          <p:nvPr>
            <p:ph type="pic" sz="quarter" idx="35"/>
          </p:nvPr>
        </p:nvSpPr>
        <p:spPr>
          <a:xfrm>
            <a:off x="6459538" y="3822078"/>
            <a:ext cx="2290762" cy="1528114"/>
          </a:xfrm>
        </p:spPr>
        <p:txBody>
          <a:bodyPr/>
          <a:lstStyle/>
          <a:p>
            <a:r>
              <a:rPr lang="en-US" smtClean="0"/>
              <a:t>Click icon to add picture</a:t>
            </a:r>
            <a:endParaRPr lang="en-GB" dirty="0"/>
          </a:p>
        </p:txBody>
      </p:sp>
      <p:sp>
        <p:nvSpPr>
          <p:cNvPr id="26" name="Text Placeholder 25"/>
          <p:cNvSpPr>
            <a:spLocks noGrp="1"/>
          </p:cNvSpPr>
          <p:nvPr>
            <p:ph type="body" sz="quarter" idx="36"/>
          </p:nvPr>
        </p:nvSpPr>
        <p:spPr>
          <a:xfrm>
            <a:off x="3426619" y="5439232"/>
            <a:ext cx="2290762" cy="539496"/>
          </a:xfrm>
        </p:spPr>
        <p:txBody>
          <a:bodyPr>
            <a:normAutofit/>
          </a:bodyPr>
          <a:lstStyle>
            <a:lvl1pPr marL="0" indent="0">
              <a:spcBef>
                <a:spcPts val="0"/>
              </a:spcBef>
              <a:buFont typeface="Arial" pitchFamily="34" charset="0"/>
              <a:buNone/>
              <a:defRPr sz="1200" b="0">
                <a:solidFill>
                  <a:schemeClr val="accent2"/>
                </a:solidFill>
              </a:defRPr>
            </a:lvl1pPr>
            <a:lvl2pPr marL="0" indent="0">
              <a:lnSpc>
                <a:spcPct val="100000"/>
              </a:lnSpc>
              <a:spcBef>
                <a:spcPts val="0"/>
              </a:spcBef>
              <a:buNone/>
              <a:defRPr sz="1000" b="0">
                <a:solidFill>
                  <a:srgbClr val="000000"/>
                </a:solidFill>
              </a:defRPr>
            </a:lvl2pPr>
            <a:lvl3pPr marL="0" indent="0">
              <a:lnSpc>
                <a:spcPct val="100000"/>
              </a:lnSpc>
              <a:spcBef>
                <a:spcPts val="200"/>
              </a:spcBef>
              <a:buNone/>
              <a:defRPr sz="1400" b="0"/>
            </a:lvl3pPr>
          </a:lstStyle>
          <a:p>
            <a:pPr lvl="0"/>
            <a:r>
              <a:rPr lang="en-US" noProof="0" smtClean="0"/>
              <a:t>Click to edit Master text styles</a:t>
            </a:r>
          </a:p>
          <a:p>
            <a:pPr lvl="1"/>
            <a:r>
              <a:rPr lang="en-US" noProof="0" smtClean="0"/>
              <a:t>Second level</a:t>
            </a:r>
          </a:p>
        </p:txBody>
      </p:sp>
      <p:sp>
        <p:nvSpPr>
          <p:cNvPr id="27" name="Text Placeholder 25"/>
          <p:cNvSpPr>
            <a:spLocks noGrp="1"/>
          </p:cNvSpPr>
          <p:nvPr>
            <p:ph type="body" sz="quarter" idx="37"/>
          </p:nvPr>
        </p:nvSpPr>
        <p:spPr>
          <a:xfrm>
            <a:off x="6459538" y="5439232"/>
            <a:ext cx="2290762" cy="539496"/>
          </a:xfrm>
        </p:spPr>
        <p:txBody>
          <a:bodyPr>
            <a:normAutofit/>
          </a:bodyPr>
          <a:lstStyle>
            <a:lvl1pPr marL="0" indent="0">
              <a:spcBef>
                <a:spcPts val="0"/>
              </a:spcBef>
              <a:buFont typeface="Arial" pitchFamily="34" charset="0"/>
              <a:buNone/>
              <a:defRPr sz="1200" b="0">
                <a:solidFill>
                  <a:schemeClr val="accent2"/>
                </a:solidFill>
              </a:defRPr>
            </a:lvl1pPr>
            <a:lvl2pPr marL="0" indent="0">
              <a:lnSpc>
                <a:spcPct val="100000"/>
              </a:lnSpc>
              <a:spcBef>
                <a:spcPts val="0"/>
              </a:spcBef>
              <a:buNone/>
              <a:defRPr sz="1000" b="0">
                <a:solidFill>
                  <a:srgbClr val="000000"/>
                </a:solidFill>
              </a:defRPr>
            </a:lvl2pPr>
            <a:lvl3pPr marL="0" indent="0">
              <a:lnSpc>
                <a:spcPct val="100000"/>
              </a:lnSpc>
              <a:spcBef>
                <a:spcPts val="200"/>
              </a:spcBef>
              <a:buNone/>
              <a:defRPr sz="1400" b="0"/>
            </a:lvl3pPr>
          </a:lstStyle>
          <a:p>
            <a:pPr lvl="0"/>
            <a:r>
              <a:rPr lang="en-US" noProof="0" smtClean="0"/>
              <a:t>Click to edit Master text styles</a:t>
            </a:r>
          </a:p>
          <a:p>
            <a:pPr lvl="1"/>
            <a:r>
              <a:rPr lang="en-US" noProof="0" smtClean="0"/>
              <a:t>Second level</a:t>
            </a:r>
          </a:p>
        </p:txBody>
      </p:sp>
    </p:spTree>
    <p:extLst>
      <p:ext uri="{BB962C8B-B14F-4D97-AF65-F5344CB8AC3E}">
        <p14:creationId xmlns:p14="http://schemas.microsoft.com/office/powerpoint/2010/main" val="16900161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ngle Case Stud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
        <p:nvSpPr>
          <p:cNvPr id="3" name="Content Placeholder 2"/>
          <p:cNvSpPr>
            <a:spLocks noGrp="1"/>
          </p:cNvSpPr>
          <p:nvPr>
            <p:ph idx="1"/>
          </p:nvPr>
        </p:nvSpPr>
        <p:spPr>
          <a:xfrm>
            <a:off x="374399" y="1519200"/>
            <a:ext cx="3819600" cy="4201200"/>
          </a:xfrm>
        </p:spPr>
        <p:txBody>
          <a:bodyPr/>
          <a:lstStyle>
            <a:lvl1pPr marL="0" indent="0">
              <a:buFontTx/>
              <a:buNone/>
              <a:defRPr>
                <a:solidFill>
                  <a:srgbClr val="6D7174"/>
                </a:solidFill>
              </a:defRPr>
            </a:lvl1pPr>
            <a:lvl2pPr marL="0" indent="0">
              <a:spcBef>
                <a:spcPts val="200"/>
              </a:spcBef>
              <a:buFontTx/>
              <a:buNone/>
              <a:defRPr sz="1600">
                <a:solidFill>
                  <a:srgbClr val="000000"/>
                </a:solidFill>
              </a:defRPr>
            </a:lvl2pPr>
            <a:lvl3pPr marL="165600" indent="-165600">
              <a:spcBef>
                <a:spcPts val="200"/>
              </a:spcBef>
              <a:defRPr sz="1600">
                <a:solidFill>
                  <a:srgbClr val="000000"/>
                </a:solidFill>
              </a:defRPr>
            </a:lvl3pPr>
            <a:lvl4pPr marL="338400" indent="-172800">
              <a:spcBef>
                <a:spcPts val="200"/>
              </a:spcBef>
              <a:defRPr sz="1400"/>
            </a:lvl4pPr>
            <a:lvl5pPr marL="511200" indent="-165600">
              <a:spcBef>
                <a:spcPts val="400"/>
              </a:spcBef>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
        <p:nvSpPr>
          <p:cNvPr id="8" name="Text Placeholder 7"/>
          <p:cNvSpPr>
            <a:spLocks noGrp="1"/>
          </p:cNvSpPr>
          <p:nvPr>
            <p:ph type="body" sz="quarter" idx="13"/>
          </p:nvPr>
        </p:nvSpPr>
        <p:spPr>
          <a:xfrm>
            <a:off x="374650" y="912843"/>
            <a:ext cx="8394700" cy="338400"/>
          </a:xfrm>
        </p:spPr>
        <p:txBody>
          <a:bodyPr/>
          <a:lstStyle>
            <a:lvl1pPr marL="0" indent="0">
              <a:lnSpc>
                <a:spcPct val="100000"/>
              </a:lnSpc>
              <a:spcBef>
                <a:spcPts val="0"/>
              </a:spcBef>
              <a:buFontTx/>
              <a:buNone/>
              <a:defRPr>
                <a:solidFill>
                  <a:srgbClr val="6D7174"/>
                </a:solidFill>
              </a:defRPr>
            </a:lvl1pPr>
          </a:lstStyle>
          <a:p>
            <a:pPr lvl="0"/>
            <a:r>
              <a:rPr lang="en-US" noProof="0" smtClean="0"/>
              <a:t>Click to edit Master text styles</a:t>
            </a:r>
          </a:p>
        </p:txBody>
      </p:sp>
      <p:sp>
        <p:nvSpPr>
          <p:cNvPr id="9" name="Content Placeholder 2"/>
          <p:cNvSpPr>
            <a:spLocks noGrp="1"/>
          </p:cNvSpPr>
          <p:nvPr>
            <p:ph idx="14"/>
          </p:nvPr>
        </p:nvSpPr>
        <p:spPr>
          <a:xfrm>
            <a:off x="4949750" y="1519200"/>
            <a:ext cx="3819600" cy="4201200"/>
          </a:xfrm>
        </p:spPr>
        <p:txBody>
          <a:bodyPr/>
          <a:lstStyle>
            <a:lvl1pPr marL="0" indent="0">
              <a:buFontTx/>
              <a:buNone/>
              <a:defRPr>
                <a:solidFill>
                  <a:srgbClr val="6D7174"/>
                </a:solidFill>
              </a:defRPr>
            </a:lvl1pPr>
            <a:lvl2pPr marL="0" indent="0">
              <a:spcBef>
                <a:spcPts val="200"/>
              </a:spcBef>
              <a:buFontTx/>
              <a:buNone/>
              <a:defRPr sz="1600">
                <a:solidFill>
                  <a:srgbClr val="000000"/>
                </a:solidFill>
              </a:defRPr>
            </a:lvl2pPr>
            <a:lvl3pPr marL="165600" indent="-165600">
              <a:spcBef>
                <a:spcPts val="200"/>
              </a:spcBef>
              <a:defRPr sz="1600">
                <a:solidFill>
                  <a:srgbClr val="000000"/>
                </a:solidFill>
              </a:defRPr>
            </a:lvl3pPr>
            <a:lvl4pPr marL="338400" indent="-172800">
              <a:spcBef>
                <a:spcPts val="200"/>
              </a:spcBef>
              <a:defRPr sz="1400"/>
            </a:lvl4pPr>
            <a:lvl5pPr marL="511200" indent="-165600">
              <a:spcBef>
                <a:spcPts val="400"/>
              </a:spcBef>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04829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
        <p:nvSpPr>
          <p:cNvPr id="8" name="Text Placeholder 7"/>
          <p:cNvSpPr>
            <a:spLocks noGrp="1"/>
          </p:cNvSpPr>
          <p:nvPr>
            <p:ph type="body" sz="quarter" idx="13"/>
          </p:nvPr>
        </p:nvSpPr>
        <p:spPr>
          <a:xfrm>
            <a:off x="374650" y="912843"/>
            <a:ext cx="8394700" cy="338400"/>
          </a:xfrm>
        </p:spPr>
        <p:txBody>
          <a:bodyPr/>
          <a:lstStyle>
            <a:lvl1pPr marL="0" indent="0">
              <a:lnSpc>
                <a:spcPct val="100000"/>
              </a:lnSpc>
              <a:spcBef>
                <a:spcPts val="0"/>
              </a:spcBef>
              <a:buFontTx/>
              <a:buNone/>
              <a:defRPr>
                <a:solidFill>
                  <a:srgbClr val="6D7174"/>
                </a:solidFill>
              </a:defRPr>
            </a:lvl1pPr>
          </a:lstStyle>
          <a:p>
            <a:pPr lvl="0"/>
            <a:r>
              <a:rPr lang="en-US" smtClean="0"/>
              <a:t>Click to edit Master text styles</a:t>
            </a:r>
          </a:p>
        </p:txBody>
      </p:sp>
      <p:sp>
        <p:nvSpPr>
          <p:cNvPr id="7" name="Table Placeholder 8"/>
          <p:cNvSpPr>
            <a:spLocks noGrp="1"/>
          </p:cNvSpPr>
          <p:nvPr>
            <p:ph type="tbl" sz="quarter" idx="14"/>
          </p:nvPr>
        </p:nvSpPr>
        <p:spPr>
          <a:xfrm>
            <a:off x="373064" y="1519238"/>
            <a:ext cx="8396286" cy="4200525"/>
          </a:xfrm>
        </p:spPr>
        <p:txBody>
          <a:bodyPr/>
          <a:lstStyle/>
          <a:p>
            <a:r>
              <a:rPr lang="en-US" smtClean="0"/>
              <a:t>Click icon to add table</a:t>
            </a:r>
            <a:endParaRPr lang="en-GB"/>
          </a:p>
        </p:txBody>
      </p:sp>
    </p:spTree>
    <p:extLst>
      <p:ext uri="{BB962C8B-B14F-4D97-AF65-F5344CB8AC3E}">
        <p14:creationId xmlns:p14="http://schemas.microsoft.com/office/powerpoint/2010/main" val="4015911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
        <p:nvSpPr>
          <p:cNvPr id="8" name="Text Placeholder 7"/>
          <p:cNvSpPr>
            <a:spLocks noGrp="1"/>
          </p:cNvSpPr>
          <p:nvPr>
            <p:ph type="body" sz="quarter" idx="13"/>
          </p:nvPr>
        </p:nvSpPr>
        <p:spPr>
          <a:xfrm>
            <a:off x="374650" y="912843"/>
            <a:ext cx="8394700" cy="338400"/>
          </a:xfrm>
        </p:spPr>
        <p:txBody>
          <a:bodyPr/>
          <a:lstStyle>
            <a:lvl1pPr marL="0" indent="0">
              <a:lnSpc>
                <a:spcPct val="100000"/>
              </a:lnSpc>
              <a:spcBef>
                <a:spcPts val="0"/>
              </a:spcBef>
              <a:buFontTx/>
              <a:buNone/>
              <a:defRPr>
                <a:solidFill>
                  <a:srgbClr val="6D7174"/>
                </a:solidFill>
              </a:defRPr>
            </a:lvl1pPr>
          </a:lstStyle>
          <a:p>
            <a:pPr lvl="0"/>
            <a:r>
              <a:rPr lang="en-US" smtClean="0"/>
              <a:t>Click to edit Master text styles</a:t>
            </a:r>
          </a:p>
        </p:txBody>
      </p:sp>
      <p:sp>
        <p:nvSpPr>
          <p:cNvPr id="7" name="Text Box 2"/>
          <p:cNvSpPr txBox="1">
            <a:spLocks noChangeArrowheads="1"/>
          </p:cNvSpPr>
          <p:nvPr userDrawn="1"/>
        </p:nvSpPr>
        <p:spPr bwMode="auto">
          <a:xfrm>
            <a:off x="373064" y="4575175"/>
            <a:ext cx="8396286"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lstStyle/>
          <a:p>
            <a:pPr>
              <a:buClr>
                <a:schemeClr val="tx1"/>
              </a:buClr>
              <a:buFont typeface="Times New Roman" pitchFamily="18" charset="0"/>
              <a:buNone/>
            </a:pPr>
            <a:r>
              <a:rPr lang="en-US" sz="1000" b="0" noProof="0" dirty="0" smtClean="0">
                <a:cs typeface="Times New Roman" pitchFamily="18" charset="0"/>
              </a:rPr>
              <a:t>This publication is the sole property of </a:t>
            </a:r>
            <a:r>
              <a:rPr lang="en-US" sz="1000" b="1" noProof="0" dirty="0" smtClean="0">
                <a:cs typeface="Times New Roman" pitchFamily="18" charset="0"/>
              </a:rPr>
              <a:t>Jones Lang LaSalle IP, Inc. </a:t>
            </a:r>
            <a:r>
              <a:rPr lang="en-US" sz="1000" b="0" noProof="0" dirty="0" smtClean="0">
                <a:cs typeface="Times New Roman" pitchFamily="18" charset="0"/>
              </a:rPr>
              <a:t>and must not be copied, reproduced or transmitted in any form or by any means, either in whole or in part, without the prior written consent of Jones Lang LaSalle IP, Inc. The information contained in this publication has been obtained from sources generally regarded to be reliable. However, no representation is made, or warranty given, in respect of the accuracy of this information. We would like to be informed of any inaccuracies so that we may correct them. Jones Lang LaSalle does not accept any liability in negligence or otherwise for any loss or damage suffered by any party resulting from reliance on this publication.</a:t>
            </a:r>
            <a:endParaRPr lang="en-US" sz="1000" b="0" noProof="0" dirty="0">
              <a:cs typeface="Times New Roman" pitchFamily="18" charset="0"/>
            </a:endParaRPr>
          </a:p>
        </p:txBody>
      </p:sp>
    </p:spTree>
    <p:extLst>
      <p:ext uri="{BB962C8B-B14F-4D97-AF65-F5344CB8AC3E}">
        <p14:creationId xmlns:p14="http://schemas.microsoft.com/office/powerpoint/2010/main" val="31860089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r>
              <a:rPr lang="en-GB" dirty="0" smtClean="0"/>
              <a:t>Month 00, 2014</a:t>
            </a:r>
            <a:endParaRPr lang="en-GB" dirty="0"/>
          </a:p>
        </p:txBody>
      </p:sp>
      <p:sp>
        <p:nvSpPr>
          <p:cNvPr id="6" name="Slide Number Placeholder 5"/>
          <p:cNvSpPr>
            <a:spLocks noGrp="1"/>
          </p:cNvSpPr>
          <p:nvPr>
            <p:ph type="sldNum" sz="quarter" idx="12"/>
          </p:nvPr>
        </p:nvSpPr>
        <p:spPr/>
        <p:txBody>
          <a:bodyPr/>
          <a:lstStyle/>
          <a:p>
            <a:fld id="{523B482B-367B-4B05-AE4E-7266E7F2964D}" type="slidenum">
              <a:rPr lang="en-GB" smtClean="0"/>
              <a:t>‹#›</a:t>
            </a:fld>
            <a:endParaRPr lang="en-GB"/>
          </a:p>
        </p:txBody>
      </p:sp>
      <p:sp>
        <p:nvSpPr>
          <p:cNvPr id="8" name="Text Placeholder 7"/>
          <p:cNvSpPr>
            <a:spLocks noGrp="1"/>
          </p:cNvSpPr>
          <p:nvPr>
            <p:ph type="body" sz="quarter" idx="13"/>
          </p:nvPr>
        </p:nvSpPr>
        <p:spPr>
          <a:xfrm>
            <a:off x="374650" y="912843"/>
            <a:ext cx="8394700" cy="338400"/>
          </a:xfrm>
        </p:spPr>
        <p:txBody>
          <a:bodyPr/>
          <a:lstStyle>
            <a:lvl1pPr marL="0" indent="0">
              <a:lnSpc>
                <a:spcPct val="100000"/>
              </a:lnSpc>
              <a:spcBef>
                <a:spcPts val="0"/>
              </a:spcBef>
              <a:buFontTx/>
              <a:buNone/>
              <a:defRPr>
                <a:solidFill>
                  <a:srgbClr val="6D7174"/>
                </a:solidFill>
              </a:defRPr>
            </a:lvl1pPr>
          </a:lstStyle>
          <a:p>
            <a:pPr lvl="0"/>
            <a:r>
              <a:rPr lang="en-US" smtClean="0"/>
              <a:t>Click to edit Master text styles</a:t>
            </a:r>
          </a:p>
        </p:txBody>
      </p:sp>
      <p:sp>
        <p:nvSpPr>
          <p:cNvPr id="7" name="Vertical Text Placeholder 2"/>
          <p:cNvSpPr>
            <a:spLocks noGrp="1"/>
          </p:cNvSpPr>
          <p:nvPr>
            <p:ph type="body" orient="vert" idx="1"/>
          </p:nvPr>
        </p:nvSpPr>
        <p:spPr>
          <a:xfrm>
            <a:off x="373064" y="1519238"/>
            <a:ext cx="8396286" cy="4200525"/>
          </a:xfrm>
        </p:spPr>
        <p:txBody>
          <a:bodyPr vert="eaVert"/>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61469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hank you 1">
    <p:spTree>
      <p:nvGrpSpPr>
        <p:cNvPr id="1" name=""/>
        <p:cNvGrpSpPr/>
        <p:nvPr/>
      </p:nvGrpSpPr>
      <p:grpSpPr>
        <a:xfrm>
          <a:off x="0" y="0"/>
          <a:ext cx="0" cy="0"/>
          <a:chOff x="0" y="0"/>
          <a:chExt cx="0" cy="0"/>
        </a:xfrm>
      </p:grpSpPr>
      <p:sp>
        <p:nvSpPr>
          <p:cNvPr id="2" name="Title 1"/>
          <p:cNvSpPr>
            <a:spLocks noGrp="1"/>
          </p:cNvSpPr>
          <p:nvPr>
            <p:ph type="ctrTitle"/>
          </p:nvPr>
        </p:nvSpPr>
        <p:spPr>
          <a:xfrm>
            <a:off x="374400" y="3049200"/>
            <a:ext cx="6105600" cy="1238400"/>
          </a:xfrm>
        </p:spPr>
        <p:txBody>
          <a:bodyPr anchor="b" anchorCtr="0">
            <a:normAutofit/>
          </a:bodyPr>
          <a:lstStyle>
            <a:lvl1pPr algn="l">
              <a:defRPr sz="3200" i="1">
                <a:solidFill>
                  <a:srgbClr val="BC141A"/>
                </a:solidFill>
              </a:defRPr>
            </a:lvl1pPr>
          </a:lstStyle>
          <a:p>
            <a:r>
              <a:rPr lang="en-US" smtClean="0"/>
              <a:t>Click to edit Master title style</a:t>
            </a:r>
            <a:endParaRPr lang="en-US" dirty="0"/>
          </a:p>
        </p:txBody>
      </p:sp>
      <p:sp>
        <p:nvSpPr>
          <p:cNvPr id="8" name="Text Box 3"/>
          <p:cNvSpPr txBox="1">
            <a:spLocks noChangeArrowheads="1"/>
          </p:cNvSpPr>
          <p:nvPr userDrawn="1"/>
        </p:nvSpPr>
        <p:spPr bwMode="auto">
          <a:xfrm>
            <a:off x="373063" y="6270625"/>
            <a:ext cx="2159000"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lstStyle/>
          <a:p>
            <a:r>
              <a:rPr lang="en-GB" sz="800" b="0" dirty="0"/>
              <a:t>COPYRIGHT © JONES LANG LASALLE IP, INC. </a:t>
            </a:r>
            <a:r>
              <a:rPr lang="en-GB" sz="800" b="0" dirty="0" smtClean="0"/>
              <a:t>2014</a:t>
            </a:r>
            <a:endParaRPr lang="en-GB" sz="800" b="0"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3200" y="381600"/>
            <a:ext cx="1524000" cy="1524000"/>
          </a:xfrm>
          <a:prstGeom prst="rect">
            <a:avLst/>
          </a:prstGeom>
        </p:spPr>
      </p:pic>
    </p:spTree>
    <p:extLst>
      <p:ext uri="{BB962C8B-B14F-4D97-AF65-F5344CB8AC3E}">
        <p14:creationId xmlns:p14="http://schemas.microsoft.com/office/powerpoint/2010/main" val="13461198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2" name="Title 1"/>
          <p:cNvSpPr>
            <a:spLocks noGrp="1"/>
          </p:cNvSpPr>
          <p:nvPr>
            <p:ph type="ctrTitle"/>
          </p:nvPr>
        </p:nvSpPr>
        <p:spPr>
          <a:xfrm>
            <a:off x="374400" y="3049200"/>
            <a:ext cx="6105600" cy="1238400"/>
          </a:xfrm>
        </p:spPr>
        <p:txBody>
          <a:bodyPr anchor="b" anchorCtr="0">
            <a:normAutofit/>
          </a:bodyPr>
          <a:lstStyle>
            <a:lvl1pPr algn="l">
              <a:defRPr sz="3200" i="1">
                <a:solidFill>
                  <a:srgbClr val="BC141A"/>
                </a:solidFill>
              </a:defRPr>
            </a:lvl1pPr>
          </a:lstStyle>
          <a:p>
            <a:r>
              <a:rPr lang="en-US" smtClean="0"/>
              <a:t>Click to edit Master title style</a:t>
            </a:r>
            <a:endParaRPr lang="en-US" dirty="0"/>
          </a:p>
        </p:txBody>
      </p:sp>
      <p:sp>
        <p:nvSpPr>
          <p:cNvPr id="8" name="Text Box 3"/>
          <p:cNvSpPr txBox="1">
            <a:spLocks noChangeArrowheads="1"/>
          </p:cNvSpPr>
          <p:nvPr userDrawn="1"/>
        </p:nvSpPr>
        <p:spPr bwMode="auto">
          <a:xfrm>
            <a:off x="373063" y="6270625"/>
            <a:ext cx="2159000"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lstStyle/>
          <a:p>
            <a:r>
              <a:rPr lang="en-GB" sz="800" b="0" dirty="0"/>
              <a:t>COPYRIGHT © JONES LANG LASALLE IP, INC. </a:t>
            </a:r>
            <a:r>
              <a:rPr lang="en-GB" sz="800" b="0" dirty="0" smtClean="0"/>
              <a:t>2014</a:t>
            </a:r>
            <a:endParaRPr lang="en-GB" sz="800" b="0" dirty="0"/>
          </a:p>
        </p:txBody>
      </p:sp>
      <p:sp>
        <p:nvSpPr>
          <p:cNvPr id="4" name="Text Placeholder 3"/>
          <p:cNvSpPr>
            <a:spLocks noGrp="1"/>
          </p:cNvSpPr>
          <p:nvPr>
            <p:ph type="body" sz="quarter" idx="10"/>
          </p:nvPr>
        </p:nvSpPr>
        <p:spPr>
          <a:xfrm>
            <a:off x="373063" y="1904999"/>
            <a:ext cx="4198937" cy="923925"/>
          </a:xfrm>
        </p:spPr>
        <p:txBody>
          <a:bodyPr>
            <a:normAutofit/>
          </a:bodyPr>
          <a:lstStyle>
            <a:lvl1pPr marL="0" indent="0">
              <a:buFontTx/>
              <a:buNone/>
              <a:defRPr sz="1200" b="1">
                <a:solidFill>
                  <a:srgbClr val="BC141A"/>
                </a:solidFill>
              </a:defRPr>
            </a:lvl1pPr>
            <a:lvl2pPr marL="0" indent="0">
              <a:lnSpc>
                <a:spcPct val="100000"/>
              </a:lnSpc>
              <a:spcBef>
                <a:spcPts val="0"/>
              </a:spcBef>
              <a:buFontTx/>
              <a:buNone/>
              <a:defRPr sz="1200"/>
            </a:lvl2pPr>
            <a:lvl3pPr marL="374400" indent="0">
              <a:buFontTx/>
              <a:buNone/>
              <a:defRPr/>
            </a:lvl3pPr>
            <a:lvl4pPr marL="529200" indent="0">
              <a:buFontTx/>
              <a:buNone/>
              <a:defRPr/>
            </a:lvl4pPr>
            <a:lvl5pPr marL="694800" indent="0">
              <a:buFontTx/>
              <a:buNone/>
              <a:defRPr/>
            </a:lvl5pPr>
          </a:lstStyle>
          <a:p>
            <a:pPr lvl="0"/>
            <a:r>
              <a:rPr lang="en-US" smtClean="0"/>
              <a:t>Click to edit Master text styles</a:t>
            </a:r>
          </a:p>
          <a:p>
            <a:pPr lvl="1"/>
            <a:r>
              <a:rPr lang="en-US" smtClean="0"/>
              <a:t>Second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3200" y="381600"/>
            <a:ext cx="1524000" cy="1524000"/>
          </a:xfrm>
          <a:prstGeom prst="rect">
            <a:avLst/>
          </a:prstGeom>
        </p:spPr>
      </p:pic>
    </p:spTree>
    <p:extLst>
      <p:ext uri="{BB962C8B-B14F-4D97-AF65-F5344CB8AC3E}">
        <p14:creationId xmlns:p14="http://schemas.microsoft.com/office/powerpoint/2010/main" val="19708030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mage 2]">
    <p:spTree>
      <p:nvGrpSpPr>
        <p:cNvPr id="1" name=""/>
        <p:cNvGrpSpPr/>
        <p:nvPr/>
      </p:nvGrpSpPr>
      <p:grpSpPr>
        <a:xfrm>
          <a:off x="0" y="0"/>
          <a:ext cx="0" cy="0"/>
          <a:chOff x="0" y="0"/>
          <a:chExt cx="0" cy="0"/>
        </a:xfrm>
      </p:grpSpPr>
      <p:graphicFrame>
        <p:nvGraphicFramePr>
          <p:cNvPr id="11" name="Table 10"/>
          <p:cNvGraphicFramePr>
            <a:graphicFrameLocks noGrp="1"/>
          </p:cNvGraphicFramePr>
          <p:nvPr userDrawn="1">
            <p:extLst>
              <p:ext uri="{D42A27DB-BD31-4B8C-83A1-F6EECF244321}">
                <p14:modId xmlns:p14="http://schemas.microsoft.com/office/powerpoint/2010/main" val="2784198147"/>
              </p:ext>
            </p:extLst>
          </p:nvPr>
        </p:nvGraphicFramePr>
        <p:xfrm>
          <a:off x="379415" y="381000"/>
          <a:ext cx="4573584" cy="4572000"/>
        </p:xfrm>
        <a:graphic>
          <a:graphicData uri="http://schemas.openxmlformats.org/drawingml/2006/table">
            <a:tbl>
              <a:tblPr firstRow="1" bandRow="1">
                <a:tableStyleId>{5940675A-B579-460E-94D1-54222C63F5DA}</a:tableStyleId>
              </a:tblPr>
              <a:tblGrid>
                <a:gridCol w="1524528"/>
                <a:gridCol w="1524528"/>
                <a:gridCol w="1524528"/>
              </a:tblGrid>
              <a:tr h="1524000">
                <a:tc>
                  <a:txBody>
                    <a:bodyPr/>
                    <a:lstStyle/>
                    <a:p>
                      <a:endParaRPr lang="en-GB" dirty="0"/>
                    </a:p>
                  </a:txBody>
                  <a:tcP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p>
                  </a:txBody>
                  <a:tcPr>
                    <a:lnL w="127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1524000">
                <a:tc>
                  <a:txBody>
                    <a:bodyPr/>
                    <a:lstStyle/>
                    <a:p>
                      <a:endParaRPr lang="en-GB"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p>
                  </a:txBody>
                  <a:tcPr>
                    <a:lnL w="127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1524000">
                <a:tc>
                  <a:txBody>
                    <a:bodyPr/>
                    <a:lstStyle/>
                    <a:p>
                      <a:endParaRPr lang="en-GB"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p>
                  </a:txBody>
                  <a:tcPr>
                    <a:lnL w="127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1D5D5"/>
                    </a:solidFill>
                  </a:tcPr>
                </a:tc>
              </a:tr>
            </a:tbl>
          </a:graphicData>
        </a:graphic>
      </p:graphicFrame>
      <p:sp>
        <p:nvSpPr>
          <p:cNvPr id="6" name="Picture Placeholder 5"/>
          <p:cNvSpPr>
            <a:spLocks noGrp="1" noChangeAspect="1"/>
          </p:cNvSpPr>
          <p:nvPr>
            <p:ph type="pic" sz="quarter" idx="11"/>
          </p:nvPr>
        </p:nvSpPr>
        <p:spPr>
          <a:xfrm>
            <a:off x="374400" y="381600"/>
            <a:ext cx="4572000" cy="4572000"/>
          </a:xfrm>
        </p:spPr>
        <p:txBody>
          <a:bodyPr/>
          <a:lstStyle/>
          <a:p>
            <a:r>
              <a:rPr lang="en-US" smtClean="0"/>
              <a:t>Click icon to add picture</a:t>
            </a:r>
            <a:endParaRPr lang="en-GB"/>
          </a:p>
        </p:txBody>
      </p:sp>
      <p:sp>
        <p:nvSpPr>
          <p:cNvPr id="2" name="Title 1"/>
          <p:cNvSpPr>
            <a:spLocks noGrp="1"/>
          </p:cNvSpPr>
          <p:nvPr>
            <p:ph type="ctrTitle"/>
          </p:nvPr>
        </p:nvSpPr>
        <p:spPr>
          <a:xfrm>
            <a:off x="374400" y="4953600"/>
            <a:ext cx="6105600" cy="990000"/>
          </a:xfrm>
        </p:spPr>
        <p:txBody>
          <a:bodyPr anchor="b" anchorCtr="0">
            <a:normAutofit/>
          </a:bodyPr>
          <a:lstStyle>
            <a:lvl1pPr algn="l">
              <a:defRPr sz="3200" i="1"/>
            </a:lvl1pPr>
          </a:lstStyle>
          <a:p>
            <a:r>
              <a:rPr lang="en-US" smtClean="0"/>
              <a:t>Click to edit Master title style</a:t>
            </a:r>
            <a:endParaRPr lang="en-US" dirty="0"/>
          </a:p>
        </p:txBody>
      </p:sp>
      <p:sp>
        <p:nvSpPr>
          <p:cNvPr id="3" name="Subtitle 2"/>
          <p:cNvSpPr>
            <a:spLocks noGrp="1"/>
          </p:cNvSpPr>
          <p:nvPr>
            <p:ph type="subTitle" idx="1"/>
          </p:nvPr>
        </p:nvSpPr>
        <p:spPr>
          <a:xfrm>
            <a:off x="374400" y="6102000"/>
            <a:ext cx="6105600" cy="435600"/>
          </a:xfrm>
        </p:spPr>
        <p:txBody>
          <a:bodyPr anchor="b" anchorCtr="0">
            <a:normAutofit/>
          </a:bodyPr>
          <a:lstStyle>
            <a:lvl1pPr marL="0" indent="0" algn="l">
              <a:lnSpc>
                <a:spcPct val="100000"/>
              </a:lnSpc>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7243200" y="5774400"/>
            <a:ext cx="1526400" cy="745200"/>
          </a:xfrm>
        </p:spPr>
        <p:txBody>
          <a:bodyPr anchor="b" anchorCtr="0">
            <a:normAutofit/>
          </a:bodyPr>
          <a:lstStyle>
            <a:lvl1pPr marL="0" indent="0">
              <a:lnSpc>
                <a:spcPct val="100000"/>
              </a:lnSpc>
              <a:spcBef>
                <a:spcPts val="0"/>
              </a:spcBef>
              <a:buFontTx/>
              <a:buNone/>
              <a:defRPr sz="1200"/>
            </a:lvl1pPr>
            <a:lvl2pPr marL="201600" indent="0">
              <a:buFontTx/>
              <a:buNone/>
              <a:defRPr/>
            </a:lvl2pPr>
            <a:lvl3pPr marL="374400" indent="0">
              <a:buFontTx/>
              <a:buNone/>
              <a:defRPr/>
            </a:lvl3pPr>
            <a:lvl4pPr marL="529200" indent="0">
              <a:buFontTx/>
              <a:buNone/>
              <a:defRPr/>
            </a:lvl4pPr>
            <a:lvl5pPr marL="694800" indent="0">
              <a:buFontTx/>
              <a:buNone/>
              <a:defRPr/>
            </a:lvl5pPr>
          </a:lstStyle>
          <a:p>
            <a:pPr lvl="0"/>
            <a:r>
              <a:rPr lang="en-US" dirty="0" smtClean="0"/>
              <a:t>Name</a:t>
            </a:r>
          </a:p>
          <a:p>
            <a:pPr lvl="0"/>
            <a:r>
              <a:rPr lang="en-US" dirty="0" smtClean="0"/>
              <a:t>Function</a:t>
            </a:r>
          </a:p>
          <a:p>
            <a:pPr lvl="0"/>
            <a:r>
              <a:rPr lang="en-US" dirty="0" smtClean="0"/>
              <a:t>Date</a:t>
            </a:r>
          </a:p>
        </p:txBody>
      </p:sp>
      <p:sp>
        <p:nvSpPr>
          <p:cNvPr id="12" name="Picture Placeholder 11"/>
          <p:cNvSpPr>
            <a:spLocks noGrp="1"/>
          </p:cNvSpPr>
          <p:nvPr>
            <p:ph type="pic" sz="quarter" idx="12"/>
          </p:nvPr>
        </p:nvSpPr>
        <p:spPr>
          <a:xfrm>
            <a:off x="3427200" y="1905600"/>
            <a:ext cx="1522800" cy="1524000"/>
          </a:xfrm>
        </p:spPr>
        <p:txBody>
          <a:bodyPr/>
          <a:lstStyle/>
          <a:p>
            <a:r>
              <a:rPr lang="en-US" smtClean="0"/>
              <a:t>Click icon to add picture</a:t>
            </a:r>
            <a:endParaRPr lang="en-GB"/>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3200" y="381600"/>
            <a:ext cx="1524000" cy="1524000"/>
          </a:xfrm>
          <a:prstGeom prst="rect">
            <a:avLst/>
          </a:prstGeom>
        </p:spPr>
      </p:pic>
    </p:spTree>
    <p:extLst>
      <p:ext uri="{BB962C8B-B14F-4D97-AF65-F5344CB8AC3E}">
        <p14:creationId xmlns:p14="http://schemas.microsoft.com/office/powerpoint/2010/main" val="164225824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SG"/>
          </a:p>
        </p:txBody>
      </p:sp>
      <p:sp>
        <p:nvSpPr>
          <p:cNvPr id="3" name="Content Placeholder 2"/>
          <p:cNvSpPr>
            <a:spLocks noGrp="1"/>
          </p:cNvSpPr>
          <p:nvPr>
            <p:ph idx="1"/>
          </p:nvPr>
        </p:nvSpPr>
        <p:spPr/>
        <p:txBody>
          <a:bodyPr>
            <a:normAutofit/>
          </a:bodyPr>
          <a:lstStyle>
            <a:lvl1pPr>
              <a:defRPr sz="2800"/>
            </a:lvl1pPr>
            <a:lvl2pPr>
              <a:defRPr sz="2800"/>
            </a:lvl2pPr>
            <a:lvl3pPr>
              <a:defRPr sz="2400"/>
            </a:lvl3pPr>
            <a:lvl4pPr>
              <a:defRPr sz="2000"/>
            </a:lvl4pPr>
            <a:lvl5pPr>
              <a:defRPr sz="20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SG" dirty="0"/>
          </a:p>
        </p:txBody>
      </p:sp>
    </p:spTree>
    <p:extLst>
      <p:ext uri="{BB962C8B-B14F-4D97-AF65-F5344CB8AC3E}">
        <p14:creationId xmlns:p14="http://schemas.microsoft.com/office/powerpoint/2010/main" val="36169738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mage 3]">
    <p:spTree>
      <p:nvGrpSpPr>
        <p:cNvPr id="1" name=""/>
        <p:cNvGrpSpPr/>
        <p:nvPr/>
      </p:nvGrpSpPr>
      <p:grpSpPr>
        <a:xfrm>
          <a:off x="0" y="0"/>
          <a:ext cx="0" cy="0"/>
          <a:chOff x="0" y="0"/>
          <a:chExt cx="0" cy="0"/>
        </a:xfrm>
      </p:grpSpPr>
      <p:sp>
        <p:nvSpPr>
          <p:cNvPr id="2" name="Title 1"/>
          <p:cNvSpPr>
            <a:spLocks noGrp="1"/>
          </p:cNvSpPr>
          <p:nvPr>
            <p:ph type="ctrTitle"/>
          </p:nvPr>
        </p:nvSpPr>
        <p:spPr>
          <a:xfrm>
            <a:off x="374400" y="4953600"/>
            <a:ext cx="6105600" cy="990000"/>
          </a:xfrm>
        </p:spPr>
        <p:txBody>
          <a:bodyPr anchor="b" anchorCtr="0">
            <a:normAutofit/>
          </a:bodyPr>
          <a:lstStyle>
            <a:lvl1pPr algn="l">
              <a:defRPr sz="3200" i="1"/>
            </a:lvl1pPr>
          </a:lstStyle>
          <a:p>
            <a:r>
              <a:rPr lang="en-US" smtClean="0"/>
              <a:t>Click to edit Master title style</a:t>
            </a:r>
            <a:endParaRPr lang="en-US" dirty="0"/>
          </a:p>
        </p:txBody>
      </p:sp>
      <p:sp>
        <p:nvSpPr>
          <p:cNvPr id="3" name="Subtitle 2"/>
          <p:cNvSpPr>
            <a:spLocks noGrp="1"/>
          </p:cNvSpPr>
          <p:nvPr>
            <p:ph type="subTitle" idx="1"/>
          </p:nvPr>
        </p:nvSpPr>
        <p:spPr>
          <a:xfrm>
            <a:off x="374400" y="6102000"/>
            <a:ext cx="6105600" cy="435600"/>
          </a:xfrm>
        </p:spPr>
        <p:txBody>
          <a:bodyPr anchor="b" anchorCtr="0">
            <a:normAutofit/>
          </a:bodyPr>
          <a:lstStyle>
            <a:lvl1pPr marL="0" indent="0" algn="l">
              <a:lnSpc>
                <a:spcPct val="100000"/>
              </a:lnSpc>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7243200" y="5774400"/>
            <a:ext cx="1526400" cy="745200"/>
          </a:xfrm>
        </p:spPr>
        <p:txBody>
          <a:bodyPr anchor="b" anchorCtr="0">
            <a:normAutofit/>
          </a:bodyPr>
          <a:lstStyle>
            <a:lvl1pPr marL="0" indent="0">
              <a:lnSpc>
                <a:spcPct val="100000"/>
              </a:lnSpc>
              <a:spcBef>
                <a:spcPts val="0"/>
              </a:spcBef>
              <a:buFontTx/>
              <a:buNone/>
              <a:defRPr sz="1200"/>
            </a:lvl1pPr>
            <a:lvl2pPr marL="201600" indent="0">
              <a:buFontTx/>
              <a:buNone/>
              <a:defRPr/>
            </a:lvl2pPr>
            <a:lvl3pPr marL="374400" indent="0">
              <a:buFontTx/>
              <a:buNone/>
              <a:defRPr/>
            </a:lvl3pPr>
            <a:lvl4pPr marL="529200" indent="0">
              <a:buFontTx/>
              <a:buNone/>
              <a:defRPr/>
            </a:lvl4pPr>
            <a:lvl5pPr marL="694800" indent="0">
              <a:buFontTx/>
              <a:buNone/>
              <a:defRPr/>
            </a:lvl5pPr>
          </a:lstStyle>
          <a:p>
            <a:pPr lvl="0"/>
            <a:r>
              <a:rPr lang="en-US" dirty="0" smtClean="0"/>
              <a:t>Name</a:t>
            </a:r>
          </a:p>
          <a:p>
            <a:pPr lvl="0"/>
            <a:r>
              <a:rPr lang="en-US" dirty="0" smtClean="0"/>
              <a:t>Function</a:t>
            </a:r>
          </a:p>
          <a:p>
            <a:pPr lvl="0"/>
            <a:r>
              <a:rPr lang="en-US" dirty="0" smtClean="0"/>
              <a:t>Date</a:t>
            </a:r>
          </a:p>
        </p:txBody>
      </p:sp>
      <p:pic>
        <p:nvPicPr>
          <p:cNvPr id="9" name="Picture 10" descr="JLL_PP_cover1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4400" y="374400"/>
            <a:ext cx="457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43200" y="381600"/>
            <a:ext cx="1524000" cy="1524000"/>
          </a:xfrm>
          <a:prstGeom prst="rect">
            <a:avLst/>
          </a:prstGeom>
        </p:spPr>
      </p:pic>
    </p:spTree>
    <p:extLst>
      <p:ext uri="{BB962C8B-B14F-4D97-AF65-F5344CB8AC3E}">
        <p14:creationId xmlns:p14="http://schemas.microsoft.com/office/powerpoint/2010/main" val="41371678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Image 4]">
    <p:spTree>
      <p:nvGrpSpPr>
        <p:cNvPr id="1" name=""/>
        <p:cNvGrpSpPr/>
        <p:nvPr/>
      </p:nvGrpSpPr>
      <p:grpSpPr>
        <a:xfrm>
          <a:off x="0" y="0"/>
          <a:ext cx="0" cy="0"/>
          <a:chOff x="0" y="0"/>
          <a:chExt cx="0" cy="0"/>
        </a:xfrm>
      </p:grpSpPr>
      <p:sp>
        <p:nvSpPr>
          <p:cNvPr id="2" name="Title 1"/>
          <p:cNvSpPr>
            <a:spLocks noGrp="1"/>
          </p:cNvSpPr>
          <p:nvPr>
            <p:ph type="ctrTitle"/>
          </p:nvPr>
        </p:nvSpPr>
        <p:spPr>
          <a:xfrm>
            <a:off x="374400" y="4953600"/>
            <a:ext cx="6105600" cy="990000"/>
          </a:xfrm>
        </p:spPr>
        <p:txBody>
          <a:bodyPr anchor="b" anchorCtr="0">
            <a:normAutofit/>
          </a:bodyPr>
          <a:lstStyle>
            <a:lvl1pPr algn="l">
              <a:defRPr sz="3200" i="1"/>
            </a:lvl1pPr>
          </a:lstStyle>
          <a:p>
            <a:r>
              <a:rPr lang="en-US" smtClean="0"/>
              <a:t>Click to edit Master title style</a:t>
            </a:r>
            <a:endParaRPr lang="en-US" dirty="0"/>
          </a:p>
        </p:txBody>
      </p:sp>
      <p:sp>
        <p:nvSpPr>
          <p:cNvPr id="3" name="Subtitle 2"/>
          <p:cNvSpPr>
            <a:spLocks noGrp="1"/>
          </p:cNvSpPr>
          <p:nvPr>
            <p:ph type="subTitle" idx="1"/>
          </p:nvPr>
        </p:nvSpPr>
        <p:spPr>
          <a:xfrm>
            <a:off x="374400" y="6102000"/>
            <a:ext cx="6105600" cy="435600"/>
          </a:xfrm>
        </p:spPr>
        <p:txBody>
          <a:bodyPr anchor="b" anchorCtr="0">
            <a:normAutofit/>
          </a:bodyPr>
          <a:lstStyle>
            <a:lvl1pPr marL="0" indent="0" algn="l">
              <a:lnSpc>
                <a:spcPct val="100000"/>
              </a:lnSpc>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7243200" y="5774400"/>
            <a:ext cx="1526400" cy="745200"/>
          </a:xfrm>
        </p:spPr>
        <p:txBody>
          <a:bodyPr anchor="b" anchorCtr="0">
            <a:normAutofit/>
          </a:bodyPr>
          <a:lstStyle>
            <a:lvl1pPr marL="0" indent="0">
              <a:lnSpc>
                <a:spcPct val="100000"/>
              </a:lnSpc>
              <a:spcBef>
                <a:spcPts val="0"/>
              </a:spcBef>
              <a:buFontTx/>
              <a:buNone/>
              <a:defRPr sz="1200"/>
            </a:lvl1pPr>
            <a:lvl2pPr marL="201600" indent="0">
              <a:buFontTx/>
              <a:buNone/>
              <a:defRPr/>
            </a:lvl2pPr>
            <a:lvl3pPr marL="374400" indent="0">
              <a:buFontTx/>
              <a:buNone/>
              <a:defRPr/>
            </a:lvl3pPr>
            <a:lvl4pPr marL="529200" indent="0">
              <a:buFontTx/>
              <a:buNone/>
              <a:defRPr/>
            </a:lvl4pPr>
            <a:lvl5pPr marL="694800" indent="0">
              <a:buFontTx/>
              <a:buNone/>
              <a:defRPr/>
            </a:lvl5pPr>
          </a:lstStyle>
          <a:p>
            <a:pPr lvl="0"/>
            <a:r>
              <a:rPr lang="en-US" dirty="0" smtClean="0"/>
              <a:t>Name</a:t>
            </a:r>
          </a:p>
          <a:p>
            <a:pPr lvl="0"/>
            <a:r>
              <a:rPr lang="en-US" dirty="0" smtClean="0"/>
              <a:t>Function</a:t>
            </a:r>
          </a:p>
          <a:p>
            <a:pPr lvl="0"/>
            <a:r>
              <a:rPr lang="en-US" dirty="0" smtClean="0"/>
              <a:t>Date</a:t>
            </a:r>
          </a:p>
        </p:txBody>
      </p:sp>
      <p:pic>
        <p:nvPicPr>
          <p:cNvPr id="9" name="Picture 10" descr="JLL_PP_cover13 copy.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4400" y="374400"/>
            <a:ext cx="457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43200" y="381600"/>
            <a:ext cx="1524000" cy="1524000"/>
          </a:xfrm>
          <a:prstGeom prst="rect">
            <a:avLst/>
          </a:prstGeom>
        </p:spPr>
      </p:pic>
    </p:spTree>
    <p:extLst>
      <p:ext uri="{BB962C8B-B14F-4D97-AF65-F5344CB8AC3E}">
        <p14:creationId xmlns:p14="http://schemas.microsoft.com/office/powerpoint/2010/main" val="27715416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Large Imag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374650" y="374400"/>
            <a:ext cx="6105525" cy="4577610"/>
          </a:xfrm>
        </p:spPr>
        <p:txBody>
          <a:bodyPr/>
          <a:lstStyle>
            <a:lvl1pPr>
              <a:defRPr/>
            </a:lvl1pPr>
          </a:lstStyle>
          <a:p>
            <a:r>
              <a:rPr lang="en-GB" dirty="0" smtClean="0"/>
              <a:t>Click icon to add picture</a:t>
            </a:r>
            <a:endParaRPr lang="en-GB" dirty="0"/>
          </a:p>
        </p:txBody>
      </p:sp>
      <p:sp>
        <p:nvSpPr>
          <p:cNvPr id="12" name="Rectangle 11"/>
          <p:cNvSpPr/>
          <p:nvPr userDrawn="1"/>
        </p:nvSpPr>
        <p:spPr>
          <a:xfrm>
            <a:off x="374400" y="4953000"/>
            <a:ext cx="6105600" cy="15240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576000" y="5177482"/>
            <a:ext cx="5688000" cy="518977"/>
          </a:xfrm>
        </p:spPr>
        <p:txBody>
          <a:bodyPr anchor="b" anchorCtr="0">
            <a:normAutofit/>
          </a:bodyPr>
          <a:lstStyle>
            <a:lvl1pPr algn="l">
              <a:defRPr sz="3200" i="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576000" y="5731290"/>
            <a:ext cx="5796000" cy="435600"/>
          </a:xfrm>
        </p:spPr>
        <p:txBody>
          <a:bodyPr anchor="b" anchorCtr="0">
            <a:normAutofit/>
          </a:bodyPr>
          <a:lstStyle>
            <a:lvl1pPr marL="0" indent="0" algn="l">
              <a:lnSpc>
                <a:spcPct val="100000"/>
              </a:lnSpc>
              <a:spcBef>
                <a:spcPts val="0"/>
              </a:spcBef>
              <a:buNone/>
              <a:defRPr sz="18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7243200" y="5774400"/>
            <a:ext cx="1526400" cy="745200"/>
          </a:xfrm>
        </p:spPr>
        <p:txBody>
          <a:bodyPr anchor="b" anchorCtr="0">
            <a:normAutofit/>
          </a:bodyPr>
          <a:lstStyle>
            <a:lvl1pPr marL="0" indent="0">
              <a:lnSpc>
                <a:spcPct val="100000"/>
              </a:lnSpc>
              <a:spcBef>
                <a:spcPts val="0"/>
              </a:spcBef>
              <a:buFontTx/>
              <a:buNone/>
              <a:defRPr sz="1200"/>
            </a:lvl1pPr>
            <a:lvl2pPr marL="201600" indent="0">
              <a:buFontTx/>
              <a:buNone/>
              <a:defRPr/>
            </a:lvl2pPr>
            <a:lvl3pPr marL="374400" indent="0">
              <a:buFontTx/>
              <a:buNone/>
              <a:defRPr/>
            </a:lvl3pPr>
            <a:lvl4pPr marL="529200" indent="0">
              <a:buFontTx/>
              <a:buNone/>
              <a:defRPr/>
            </a:lvl4pPr>
            <a:lvl5pPr marL="694800" indent="0">
              <a:buFontTx/>
              <a:buNone/>
              <a:defRPr/>
            </a:lvl5pPr>
          </a:lstStyle>
          <a:p>
            <a:pPr lvl="0"/>
            <a:r>
              <a:rPr lang="en-US" dirty="0" smtClean="0"/>
              <a:t>Name</a:t>
            </a:r>
          </a:p>
          <a:p>
            <a:pPr lvl="0"/>
            <a:r>
              <a:rPr lang="en-US" dirty="0" smtClean="0"/>
              <a:t>Function</a:t>
            </a:r>
          </a:p>
          <a:p>
            <a:pPr lvl="0"/>
            <a:r>
              <a:rPr lang="en-US" dirty="0" smtClean="0"/>
              <a:t>Date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3200" y="381600"/>
            <a:ext cx="1524000" cy="1524000"/>
          </a:xfrm>
          <a:prstGeom prst="rect">
            <a:avLst/>
          </a:prstGeom>
        </p:spPr>
      </p:pic>
    </p:spTree>
    <p:extLst>
      <p:ext uri="{BB962C8B-B14F-4D97-AF65-F5344CB8AC3E}">
        <p14:creationId xmlns:p14="http://schemas.microsoft.com/office/powerpoint/2010/main" val="42731584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Large Image 1]">
    <p:spTree>
      <p:nvGrpSpPr>
        <p:cNvPr id="1" name=""/>
        <p:cNvGrpSpPr/>
        <p:nvPr/>
      </p:nvGrpSpPr>
      <p:grpSpPr>
        <a:xfrm>
          <a:off x="0" y="0"/>
          <a:ext cx="0" cy="0"/>
          <a:chOff x="0" y="0"/>
          <a:chExt cx="0" cy="0"/>
        </a:xfrm>
      </p:grpSpPr>
      <p:pic>
        <p:nvPicPr>
          <p:cNvPr id="9" name="Picture 8" descr="JLL_PP_cover10.jpg"/>
          <p:cNvPicPr>
            <a:picLocks noChangeAspect="1"/>
          </p:cNvPicPr>
          <p:nvPr userDrawn="1"/>
        </p:nvPicPr>
        <p:blipFill>
          <a:blip r:embed="rId2"/>
          <a:stretch>
            <a:fillRect/>
          </a:stretch>
        </p:blipFill>
        <p:spPr bwMode="ltGray">
          <a:xfrm>
            <a:off x="373063" y="375816"/>
            <a:ext cx="6105600" cy="6105600"/>
          </a:xfrm>
          <a:prstGeom prst="rect">
            <a:avLst/>
          </a:prstGeom>
        </p:spPr>
      </p:pic>
      <p:sp>
        <p:nvSpPr>
          <p:cNvPr id="12" name="Rectangle 11"/>
          <p:cNvSpPr/>
          <p:nvPr userDrawn="1"/>
        </p:nvSpPr>
        <p:spPr>
          <a:xfrm>
            <a:off x="374400" y="4953000"/>
            <a:ext cx="6105600" cy="15240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576000" y="5177482"/>
            <a:ext cx="5688000" cy="518977"/>
          </a:xfrm>
        </p:spPr>
        <p:txBody>
          <a:bodyPr anchor="b" anchorCtr="0">
            <a:normAutofit/>
          </a:bodyPr>
          <a:lstStyle>
            <a:lvl1pPr algn="l">
              <a:defRPr sz="3200" i="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576000" y="5731290"/>
            <a:ext cx="5796000" cy="435600"/>
          </a:xfrm>
        </p:spPr>
        <p:txBody>
          <a:bodyPr anchor="b" anchorCtr="0">
            <a:normAutofit/>
          </a:bodyPr>
          <a:lstStyle>
            <a:lvl1pPr marL="0" indent="0" algn="l">
              <a:lnSpc>
                <a:spcPct val="100000"/>
              </a:lnSpc>
              <a:spcBef>
                <a:spcPts val="0"/>
              </a:spcBef>
              <a:buNone/>
              <a:defRPr sz="18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7243200" y="5774400"/>
            <a:ext cx="1526400" cy="745200"/>
          </a:xfrm>
        </p:spPr>
        <p:txBody>
          <a:bodyPr anchor="b" anchorCtr="0">
            <a:normAutofit/>
          </a:bodyPr>
          <a:lstStyle>
            <a:lvl1pPr marL="0" indent="0">
              <a:lnSpc>
                <a:spcPct val="100000"/>
              </a:lnSpc>
              <a:spcBef>
                <a:spcPts val="0"/>
              </a:spcBef>
              <a:buFontTx/>
              <a:buNone/>
              <a:defRPr sz="1200"/>
            </a:lvl1pPr>
            <a:lvl2pPr marL="201600" indent="0">
              <a:buFontTx/>
              <a:buNone/>
              <a:defRPr/>
            </a:lvl2pPr>
            <a:lvl3pPr marL="374400" indent="0">
              <a:buFontTx/>
              <a:buNone/>
              <a:defRPr/>
            </a:lvl3pPr>
            <a:lvl4pPr marL="529200" indent="0">
              <a:buFontTx/>
              <a:buNone/>
              <a:defRPr/>
            </a:lvl4pPr>
            <a:lvl5pPr marL="694800" indent="0">
              <a:buFontTx/>
              <a:buNone/>
              <a:defRPr/>
            </a:lvl5pPr>
          </a:lstStyle>
          <a:p>
            <a:pPr lvl="0"/>
            <a:r>
              <a:rPr lang="en-US" dirty="0" smtClean="0"/>
              <a:t>Name</a:t>
            </a:r>
          </a:p>
          <a:p>
            <a:pPr lvl="0"/>
            <a:r>
              <a:rPr lang="en-US" dirty="0" smtClean="0"/>
              <a:t>Function</a:t>
            </a:r>
          </a:p>
          <a:p>
            <a:pPr lvl="0"/>
            <a:r>
              <a:rPr lang="en-US" dirty="0" smtClean="0"/>
              <a:t>Date</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43200" y="381600"/>
            <a:ext cx="1524000" cy="1524000"/>
          </a:xfrm>
          <a:prstGeom prst="rect">
            <a:avLst/>
          </a:prstGeom>
        </p:spPr>
      </p:pic>
    </p:spTree>
    <p:extLst>
      <p:ext uri="{BB962C8B-B14F-4D97-AF65-F5344CB8AC3E}">
        <p14:creationId xmlns:p14="http://schemas.microsoft.com/office/powerpoint/2010/main" val="10676267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itle Slide [Grid]">
    <p:spTree>
      <p:nvGrpSpPr>
        <p:cNvPr id="1" name=""/>
        <p:cNvGrpSpPr/>
        <p:nvPr/>
      </p:nvGrpSpPr>
      <p:grpSpPr>
        <a:xfrm>
          <a:off x="0" y="0"/>
          <a:ext cx="0" cy="0"/>
          <a:chOff x="0" y="0"/>
          <a:chExt cx="0" cy="0"/>
        </a:xfrm>
      </p:grpSpPr>
      <p:graphicFrame>
        <p:nvGraphicFramePr>
          <p:cNvPr id="45" name="Table 44"/>
          <p:cNvGraphicFramePr>
            <a:graphicFrameLocks noGrp="1"/>
          </p:cNvGraphicFramePr>
          <p:nvPr userDrawn="1">
            <p:extLst>
              <p:ext uri="{D42A27DB-BD31-4B8C-83A1-F6EECF244321}">
                <p14:modId xmlns:p14="http://schemas.microsoft.com/office/powerpoint/2010/main" val="4031274428"/>
              </p:ext>
            </p:extLst>
          </p:nvPr>
        </p:nvGraphicFramePr>
        <p:xfrm>
          <a:off x="7244012" y="381000"/>
          <a:ext cx="1525588" cy="1524000"/>
        </p:xfrm>
        <a:graphic>
          <a:graphicData uri="http://schemas.openxmlformats.org/drawingml/2006/table">
            <a:tbl>
              <a:tblPr firstRow="1" bandRow="1">
                <a:tableStyleId>{5940675A-B579-460E-94D1-54222C63F5DA}</a:tableStyleId>
              </a:tblPr>
              <a:tblGrid>
                <a:gridCol w="381397"/>
                <a:gridCol w="381397"/>
                <a:gridCol w="381397"/>
                <a:gridCol w="381397"/>
              </a:tblGrid>
              <a:tr h="381000">
                <a:tc>
                  <a:txBody>
                    <a:bodyPr/>
                    <a:lstStyle/>
                    <a:p>
                      <a:endParaRPr lang="en-GB" dirty="0">
                        <a:solidFill>
                          <a:schemeClr val="bg1"/>
                        </a:solidFill>
                      </a:endParaRPr>
                    </a:p>
                  </a:txBody>
                  <a:tcPr>
                    <a:lnL w="3175"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solidFill>
                          <a:schemeClr val="bg1"/>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solidFill>
                          <a:schemeClr val="bg1"/>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solidFill>
                          <a:schemeClr val="bg1"/>
                        </a:solidFill>
                      </a:endParaRPr>
                    </a:p>
                  </a:txBody>
                  <a:tcP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dirty="0">
                        <a:solidFill>
                          <a:schemeClr val="bg1"/>
                        </a:solidFill>
                      </a:endParaRPr>
                    </a:p>
                  </a:txBody>
                  <a:tcPr>
                    <a:lnL w="3175"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solidFill>
                          <a:schemeClr val="bg1"/>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solidFill>
                          <a:schemeClr val="bg1"/>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solidFill>
                          <a:schemeClr val="bg1"/>
                        </a:solidFill>
                      </a:endParaRPr>
                    </a:p>
                  </a:txBody>
                  <a:tcP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solidFill>
                          <a:schemeClr val="bg1"/>
                        </a:solidFill>
                      </a:endParaRPr>
                    </a:p>
                  </a:txBody>
                  <a:tcPr>
                    <a:lnL w="3175"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solidFill>
                          <a:schemeClr val="bg1"/>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solidFill>
                          <a:schemeClr val="bg1"/>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solidFill>
                          <a:schemeClr val="bg1"/>
                        </a:solidFill>
                      </a:endParaRPr>
                    </a:p>
                  </a:txBody>
                  <a:tcP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solidFill>
                          <a:schemeClr val="bg1"/>
                        </a:solidFill>
                      </a:endParaRPr>
                    </a:p>
                  </a:txBody>
                  <a:tcPr>
                    <a:lnL w="3175"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solidFill>
                          <a:schemeClr val="bg1"/>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solidFill>
                          <a:schemeClr val="bg1"/>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solidFill>
                          <a:schemeClr val="bg1"/>
                        </a:solidFill>
                      </a:endParaRPr>
                    </a:p>
                  </a:txBody>
                  <a:tcP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D1D5D5"/>
                    </a:solidFill>
                  </a:tcPr>
                </a:tc>
              </a:tr>
            </a:tbl>
          </a:graphicData>
        </a:graphic>
      </p:graphicFrame>
      <p:graphicFrame>
        <p:nvGraphicFramePr>
          <p:cNvPr id="46" name="Table 45"/>
          <p:cNvGraphicFramePr>
            <a:graphicFrameLocks noGrp="1"/>
          </p:cNvGraphicFramePr>
          <p:nvPr userDrawn="1">
            <p:extLst>
              <p:ext uri="{D42A27DB-BD31-4B8C-83A1-F6EECF244321}">
                <p14:modId xmlns:p14="http://schemas.microsoft.com/office/powerpoint/2010/main" val="3878845413"/>
              </p:ext>
            </p:extLst>
          </p:nvPr>
        </p:nvGraphicFramePr>
        <p:xfrm>
          <a:off x="379415" y="381000"/>
          <a:ext cx="4573584" cy="4572000"/>
        </p:xfrm>
        <a:graphic>
          <a:graphicData uri="http://schemas.openxmlformats.org/drawingml/2006/table">
            <a:tbl>
              <a:tblPr firstRow="1" bandRow="1">
                <a:tableStyleId>{5940675A-B579-460E-94D1-54222C63F5DA}</a:tableStyleId>
              </a:tblPr>
              <a:tblGrid>
                <a:gridCol w="381132"/>
                <a:gridCol w="381132"/>
                <a:gridCol w="381132"/>
                <a:gridCol w="381132"/>
                <a:gridCol w="381132"/>
                <a:gridCol w="381132"/>
                <a:gridCol w="381132"/>
                <a:gridCol w="381132"/>
                <a:gridCol w="381132"/>
                <a:gridCol w="381132"/>
                <a:gridCol w="381132"/>
                <a:gridCol w="381132"/>
              </a:tblGrid>
              <a:tr h="381000">
                <a:tc>
                  <a:txBody>
                    <a:bodyPr/>
                    <a:lstStyle/>
                    <a:p>
                      <a:endParaRPr lang="en-GB" dirty="0"/>
                    </a:p>
                  </a:txBody>
                  <a:tcP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c>
                  <a:txBody>
                    <a:bodyPr/>
                    <a:lstStyle/>
                    <a:p>
                      <a:endParaRPr lang="en-GB" dirty="0"/>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D5D5"/>
                    </a:solidFill>
                  </a:tcPr>
                </a:tc>
              </a:tr>
              <a:tr h="381000">
                <a:tc>
                  <a:txBody>
                    <a:bodyPr/>
                    <a:lstStyle/>
                    <a:p>
                      <a:endParaRPr lang="en-GB"/>
                    </a:p>
                  </a:txBody>
                  <a:tcP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c>
                  <a:txBody>
                    <a:bodyPr/>
                    <a:lstStyle/>
                    <a:p>
                      <a:endParaRPr lang="en-GB" dirty="0"/>
                    </a:p>
                  </a:txBody>
                  <a:tcPr>
                    <a:lnL w="6350" cap="flat" cmpd="sng" algn="ctr">
                      <a:solidFill>
                        <a:schemeClr val="bg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D5D5"/>
                    </a:solidFill>
                  </a:tcPr>
                </a:tc>
              </a:tr>
            </a:tbl>
          </a:graphicData>
        </a:graphic>
      </p:graphicFrame>
      <p:sp>
        <p:nvSpPr>
          <p:cNvPr id="2" name="Title 1"/>
          <p:cNvSpPr>
            <a:spLocks noGrp="1"/>
          </p:cNvSpPr>
          <p:nvPr>
            <p:ph type="ctrTitle"/>
          </p:nvPr>
        </p:nvSpPr>
        <p:spPr>
          <a:xfrm>
            <a:off x="374400" y="4953600"/>
            <a:ext cx="6105600" cy="990000"/>
          </a:xfrm>
        </p:spPr>
        <p:txBody>
          <a:bodyPr anchor="b" anchorCtr="0">
            <a:normAutofit/>
          </a:bodyPr>
          <a:lstStyle>
            <a:lvl1pPr algn="l">
              <a:defRPr sz="3200" i="1"/>
            </a:lvl1pPr>
          </a:lstStyle>
          <a:p>
            <a:r>
              <a:rPr lang="en-US" smtClean="0"/>
              <a:t>Click to edit Master title style</a:t>
            </a:r>
            <a:endParaRPr lang="en-US" dirty="0"/>
          </a:p>
        </p:txBody>
      </p:sp>
      <p:sp>
        <p:nvSpPr>
          <p:cNvPr id="3" name="Subtitle 2"/>
          <p:cNvSpPr>
            <a:spLocks noGrp="1"/>
          </p:cNvSpPr>
          <p:nvPr>
            <p:ph type="subTitle" idx="1"/>
          </p:nvPr>
        </p:nvSpPr>
        <p:spPr>
          <a:xfrm>
            <a:off x="374400" y="6102000"/>
            <a:ext cx="6105600" cy="435600"/>
          </a:xfrm>
        </p:spPr>
        <p:txBody>
          <a:bodyPr anchor="b" anchorCtr="0">
            <a:normAutofit/>
          </a:bodyPr>
          <a:lstStyle>
            <a:lvl1pPr marL="0" indent="0" algn="l">
              <a:lnSpc>
                <a:spcPct val="100000"/>
              </a:lnSpc>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7243200" y="5774400"/>
            <a:ext cx="1526400" cy="745200"/>
          </a:xfrm>
        </p:spPr>
        <p:txBody>
          <a:bodyPr anchor="b" anchorCtr="0">
            <a:normAutofit/>
          </a:bodyPr>
          <a:lstStyle>
            <a:lvl1pPr marL="0" indent="0">
              <a:lnSpc>
                <a:spcPct val="100000"/>
              </a:lnSpc>
              <a:spcBef>
                <a:spcPts val="0"/>
              </a:spcBef>
              <a:buFontTx/>
              <a:buNone/>
              <a:defRPr sz="1200"/>
            </a:lvl1pPr>
            <a:lvl2pPr marL="201600" indent="0">
              <a:buFontTx/>
              <a:buNone/>
              <a:defRPr/>
            </a:lvl2pPr>
            <a:lvl3pPr marL="374400" indent="0">
              <a:buFontTx/>
              <a:buNone/>
              <a:defRPr/>
            </a:lvl3pPr>
            <a:lvl4pPr marL="529200" indent="0">
              <a:buFontTx/>
              <a:buNone/>
              <a:defRPr/>
            </a:lvl4pPr>
            <a:lvl5pPr marL="694800" indent="0">
              <a:buFontTx/>
              <a:buNone/>
              <a:defRPr/>
            </a:lvl5pPr>
          </a:lstStyle>
          <a:p>
            <a:pPr lvl="0"/>
            <a:r>
              <a:rPr lang="en-US" noProof="0" dirty="0" smtClean="0"/>
              <a:t>Name</a:t>
            </a:r>
          </a:p>
          <a:p>
            <a:pPr lvl="0"/>
            <a:r>
              <a:rPr lang="en-US" noProof="0" dirty="0" smtClean="0"/>
              <a:t>Function</a:t>
            </a:r>
          </a:p>
          <a:p>
            <a:pPr lvl="0"/>
            <a:r>
              <a:rPr lang="en-US" noProof="0" dirty="0" smtClean="0"/>
              <a:t>Date</a:t>
            </a:r>
          </a:p>
        </p:txBody>
      </p:sp>
      <p:cxnSp>
        <p:nvCxnSpPr>
          <p:cNvPr id="13" name="Straight Connector 12"/>
          <p:cNvCxnSpPr/>
          <p:nvPr/>
        </p:nvCxnSpPr>
        <p:spPr bwMode="white">
          <a:xfrm>
            <a:off x="374400" y="762000"/>
            <a:ext cx="4578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white">
          <a:xfrm>
            <a:off x="374400" y="1141413"/>
            <a:ext cx="4578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374400" y="1524000"/>
            <a:ext cx="4578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374400" y="1905000"/>
            <a:ext cx="4578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white">
          <a:xfrm>
            <a:off x="374400" y="2286000"/>
            <a:ext cx="4578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white">
          <a:xfrm>
            <a:off x="374400" y="2670175"/>
            <a:ext cx="4578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white">
          <a:xfrm>
            <a:off x="374400" y="3048000"/>
            <a:ext cx="4578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white">
          <a:xfrm>
            <a:off x="374400" y="3429000"/>
            <a:ext cx="4578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white">
          <a:xfrm>
            <a:off x="374400" y="4189413"/>
            <a:ext cx="4578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white">
          <a:xfrm>
            <a:off x="374400" y="4572000"/>
            <a:ext cx="4578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white">
          <a:xfrm>
            <a:off x="762000" y="381000"/>
            <a:ext cx="0" cy="4572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white">
          <a:xfrm>
            <a:off x="1134462" y="381000"/>
            <a:ext cx="0" cy="4572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white">
          <a:xfrm>
            <a:off x="1511300" y="381000"/>
            <a:ext cx="0" cy="4572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white">
          <a:xfrm>
            <a:off x="1908776" y="381000"/>
            <a:ext cx="0" cy="4572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white">
          <a:xfrm>
            <a:off x="2295010" y="381000"/>
            <a:ext cx="0" cy="4572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white">
          <a:xfrm>
            <a:off x="2670175" y="381000"/>
            <a:ext cx="0" cy="4572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white">
          <a:xfrm>
            <a:off x="3046413" y="381000"/>
            <a:ext cx="0" cy="4572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white">
          <a:xfrm>
            <a:off x="3432175" y="381000"/>
            <a:ext cx="0" cy="4572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white">
          <a:xfrm>
            <a:off x="3797815" y="381000"/>
            <a:ext cx="0" cy="4572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white">
          <a:xfrm>
            <a:off x="4194175" y="381000"/>
            <a:ext cx="0" cy="4572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white">
          <a:xfrm>
            <a:off x="4572000" y="233191"/>
            <a:ext cx="0" cy="4719809"/>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white">
          <a:xfrm>
            <a:off x="7239000" y="765175"/>
            <a:ext cx="15240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white">
          <a:xfrm>
            <a:off x="7239000" y="1143000"/>
            <a:ext cx="15240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white">
          <a:xfrm>
            <a:off x="7239000" y="1524000"/>
            <a:ext cx="15240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white">
          <a:xfrm>
            <a:off x="7620000" y="381000"/>
            <a:ext cx="0" cy="1524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white">
          <a:xfrm>
            <a:off x="7995294" y="381000"/>
            <a:ext cx="0" cy="1524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white">
          <a:xfrm>
            <a:off x="8394829" y="381000"/>
            <a:ext cx="0" cy="1524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white">
          <a:xfrm>
            <a:off x="374400" y="3799702"/>
            <a:ext cx="4578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userDrawn="1"/>
        </p:nvSpPr>
        <p:spPr>
          <a:xfrm>
            <a:off x="374400" y="381000"/>
            <a:ext cx="4578600" cy="2742289"/>
          </a:xfrm>
          <a:prstGeom prst="rect">
            <a:avLst/>
          </a:prstGeom>
          <a:noFill/>
        </p:spPr>
        <p:txBody>
          <a:bodyPr wrap="square" lIns="0" tIns="0" rIns="0" bIns="0" rtlCol="0">
            <a:spAutoFit/>
          </a:bodyPr>
          <a:lstStyle/>
          <a:p>
            <a:pPr>
              <a:lnSpc>
                <a:spcPct val="110000"/>
              </a:lnSpc>
            </a:pPr>
            <a:r>
              <a:rPr lang="en-US" noProof="0" dirty="0" smtClean="0"/>
              <a:t>Our</a:t>
            </a:r>
            <a:r>
              <a:rPr lang="en-US" baseline="0" noProof="0" dirty="0" smtClean="0"/>
              <a:t> PowerPoint templates are based on a square grid. On title slides, the grid positions the image and logo proportionally. </a:t>
            </a:r>
          </a:p>
          <a:p>
            <a:pPr>
              <a:lnSpc>
                <a:spcPct val="110000"/>
              </a:lnSpc>
            </a:pPr>
            <a:endParaRPr lang="en-US" baseline="0" noProof="0" dirty="0" smtClean="0"/>
          </a:p>
          <a:p>
            <a:pPr>
              <a:lnSpc>
                <a:spcPct val="110000"/>
              </a:lnSpc>
            </a:pPr>
            <a:r>
              <a:rPr lang="en-US" baseline="0" noProof="0" dirty="0" smtClean="0"/>
              <a:t>Title slide images must be square and should not be resized. Images can be photography or illustration, sourced from the JLL Brand Hub. </a:t>
            </a:r>
          </a:p>
          <a:p>
            <a:pPr>
              <a:lnSpc>
                <a:spcPct val="110000"/>
              </a:lnSpc>
            </a:pPr>
            <a:endParaRPr lang="en-US" baseline="0" noProof="0" dirty="0" smtClean="0"/>
          </a:p>
          <a:p>
            <a:pPr>
              <a:lnSpc>
                <a:spcPct val="110000"/>
              </a:lnSpc>
            </a:pPr>
            <a:r>
              <a:rPr lang="en-US" baseline="0" noProof="0" dirty="0" smtClean="0"/>
              <a:t>Typography should sit in the space below this image.</a:t>
            </a:r>
            <a:endParaRPr lang="en-US" noProof="0" dirty="0"/>
          </a:p>
        </p:txBody>
      </p:sp>
      <p:sp>
        <p:nvSpPr>
          <p:cNvPr id="43" name="TextBox 42"/>
          <p:cNvSpPr txBox="1"/>
          <p:nvPr userDrawn="1"/>
        </p:nvSpPr>
        <p:spPr>
          <a:xfrm>
            <a:off x="2159707" y="4627420"/>
            <a:ext cx="1057576" cy="276999"/>
          </a:xfrm>
          <a:prstGeom prst="rect">
            <a:avLst/>
          </a:prstGeom>
          <a:noFill/>
        </p:spPr>
        <p:txBody>
          <a:bodyPr wrap="square" rtlCol="0">
            <a:spAutoFit/>
          </a:bodyPr>
          <a:lstStyle/>
          <a:p>
            <a:pPr algn="ctr"/>
            <a:r>
              <a:rPr lang="en-GB" sz="1200" dirty="0" smtClean="0"/>
              <a:t>Image grid</a:t>
            </a:r>
            <a:endParaRPr lang="en-GB" sz="1200" dirty="0"/>
          </a:p>
        </p:txBody>
      </p:sp>
      <p:sp>
        <p:nvSpPr>
          <p:cNvPr id="44" name="TextBox 43"/>
          <p:cNvSpPr txBox="1"/>
          <p:nvPr userDrawn="1"/>
        </p:nvSpPr>
        <p:spPr>
          <a:xfrm>
            <a:off x="7474641" y="1553793"/>
            <a:ext cx="1057576" cy="276999"/>
          </a:xfrm>
          <a:prstGeom prst="rect">
            <a:avLst/>
          </a:prstGeom>
          <a:noFill/>
        </p:spPr>
        <p:txBody>
          <a:bodyPr wrap="square" rtlCol="0">
            <a:spAutoFit/>
          </a:bodyPr>
          <a:lstStyle/>
          <a:p>
            <a:pPr algn="ctr"/>
            <a:r>
              <a:rPr lang="en-GB" sz="1200" dirty="0" smtClean="0"/>
              <a:t>Logo square</a:t>
            </a:r>
            <a:endParaRPr lang="en-GB" sz="1200" dirty="0"/>
          </a:p>
        </p:txBody>
      </p:sp>
    </p:spTree>
    <p:extLst>
      <p:ext uri="{BB962C8B-B14F-4D97-AF65-F5344CB8AC3E}">
        <p14:creationId xmlns:p14="http://schemas.microsoft.com/office/powerpoint/2010/main" val="30578969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Slide [No Image]">
    <p:spTree>
      <p:nvGrpSpPr>
        <p:cNvPr id="1" name=""/>
        <p:cNvGrpSpPr/>
        <p:nvPr/>
      </p:nvGrpSpPr>
      <p:grpSpPr>
        <a:xfrm>
          <a:off x="0" y="0"/>
          <a:ext cx="0" cy="0"/>
          <a:chOff x="0" y="0"/>
          <a:chExt cx="0" cy="0"/>
        </a:xfrm>
      </p:grpSpPr>
      <p:sp>
        <p:nvSpPr>
          <p:cNvPr id="2" name="Title 1"/>
          <p:cNvSpPr>
            <a:spLocks noGrp="1"/>
          </p:cNvSpPr>
          <p:nvPr>
            <p:ph type="ctrTitle"/>
          </p:nvPr>
        </p:nvSpPr>
        <p:spPr>
          <a:xfrm>
            <a:off x="374400" y="3049200"/>
            <a:ext cx="6105600" cy="1371600"/>
          </a:xfrm>
        </p:spPr>
        <p:txBody>
          <a:bodyPr anchor="b" anchorCtr="0">
            <a:normAutofit/>
          </a:bodyPr>
          <a:lstStyle>
            <a:lvl1pPr algn="l">
              <a:defRPr sz="3200" i="1"/>
            </a:lvl1pPr>
          </a:lstStyle>
          <a:p>
            <a:r>
              <a:rPr lang="en-US" smtClean="0"/>
              <a:t>Click to edit Master title style</a:t>
            </a:r>
            <a:endParaRPr lang="en-US" dirty="0"/>
          </a:p>
        </p:txBody>
      </p:sp>
      <p:sp>
        <p:nvSpPr>
          <p:cNvPr id="3" name="Subtitle 2"/>
          <p:cNvSpPr>
            <a:spLocks noGrp="1"/>
          </p:cNvSpPr>
          <p:nvPr>
            <p:ph type="subTitle" idx="1"/>
          </p:nvPr>
        </p:nvSpPr>
        <p:spPr>
          <a:xfrm>
            <a:off x="374400" y="4737600"/>
            <a:ext cx="6105600" cy="601200"/>
          </a:xfrm>
        </p:spPr>
        <p:txBody>
          <a:bodyPr anchor="t" anchorCtr="0">
            <a:normAutofit/>
          </a:bodyPr>
          <a:lstStyle>
            <a:lvl1pPr marL="0" indent="0" algn="l">
              <a:lnSpc>
                <a:spcPct val="100000"/>
              </a:lnSpc>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374400" y="5774400"/>
            <a:ext cx="1526400" cy="745200"/>
          </a:xfrm>
        </p:spPr>
        <p:txBody>
          <a:bodyPr anchor="b" anchorCtr="0">
            <a:normAutofit/>
          </a:bodyPr>
          <a:lstStyle>
            <a:lvl1pPr marL="0" indent="0">
              <a:lnSpc>
                <a:spcPct val="100000"/>
              </a:lnSpc>
              <a:spcBef>
                <a:spcPts val="0"/>
              </a:spcBef>
              <a:buFontTx/>
              <a:buNone/>
              <a:defRPr sz="1200"/>
            </a:lvl1pPr>
            <a:lvl2pPr marL="201600" indent="0">
              <a:buFontTx/>
              <a:buNone/>
              <a:defRPr/>
            </a:lvl2pPr>
            <a:lvl3pPr marL="374400" indent="0">
              <a:buFontTx/>
              <a:buNone/>
              <a:defRPr/>
            </a:lvl3pPr>
            <a:lvl4pPr marL="529200" indent="0">
              <a:buFontTx/>
              <a:buNone/>
              <a:defRPr/>
            </a:lvl4pPr>
            <a:lvl5pPr marL="694800" indent="0">
              <a:buFontTx/>
              <a:buNone/>
              <a:defRPr/>
            </a:lvl5pPr>
          </a:lstStyle>
          <a:p>
            <a:pPr lvl="0"/>
            <a:r>
              <a:rPr lang="en-US" dirty="0" smtClean="0"/>
              <a:t>Name</a:t>
            </a:r>
          </a:p>
          <a:p>
            <a:pPr lvl="0"/>
            <a:r>
              <a:rPr lang="en-US" dirty="0" smtClean="0"/>
              <a:t>Function</a:t>
            </a:r>
          </a:p>
          <a:p>
            <a:pPr lvl="0"/>
            <a:r>
              <a:rPr lang="en-US" dirty="0" smtClean="0"/>
              <a:t>Date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3200" y="381600"/>
            <a:ext cx="1524000" cy="1524000"/>
          </a:xfrm>
          <a:prstGeom prst="rect">
            <a:avLst/>
          </a:prstGeom>
        </p:spPr>
      </p:pic>
    </p:spTree>
    <p:extLst>
      <p:ext uri="{BB962C8B-B14F-4D97-AF65-F5344CB8AC3E}">
        <p14:creationId xmlns:p14="http://schemas.microsoft.com/office/powerpoint/2010/main" val="41579854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4400" y="360000"/>
            <a:ext cx="8395200" cy="457200"/>
          </a:xfrm>
          <a:prstGeom prst="rect">
            <a:avLst/>
          </a:prstGeom>
        </p:spPr>
        <p:txBody>
          <a:bodyPr vert="horz" lIns="0" tIns="0" rIns="0" bIns="0" rtlCol="0" anchor="b" anchorCtr="0">
            <a:normAutofit/>
          </a:bodyPr>
          <a:lstStyle/>
          <a:p>
            <a:r>
              <a:rPr lang="en-US" noProof="0" smtClean="0"/>
              <a:t>Click to edit Master title style</a:t>
            </a:r>
            <a:endParaRPr lang="en-GB" noProof="0" dirty="0"/>
          </a:p>
        </p:txBody>
      </p:sp>
      <p:sp>
        <p:nvSpPr>
          <p:cNvPr id="3" name="Text Placeholder 2"/>
          <p:cNvSpPr>
            <a:spLocks noGrp="1"/>
          </p:cNvSpPr>
          <p:nvPr>
            <p:ph type="body" idx="1"/>
          </p:nvPr>
        </p:nvSpPr>
        <p:spPr>
          <a:xfrm>
            <a:off x="374400" y="1519200"/>
            <a:ext cx="8395200" cy="4201200"/>
          </a:xfrm>
          <a:prstGeom prst="rect">
            <a:avLst/>
          </a:prstGeom>
        </p:spPr>
        <p:txBody>
          <a:bodyPr vert="horz" lIns="0" tIns="0" rIns="0" bIns="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Footer Placeholder 4"/>
          <p:cNvSpPr>
            <a:spLocks noGrp="1"/>
          </p:cNvSpPr>
          <p:nvPr>
            <p:ph type="ftr" sz="quarter" idx="3"/>
          </p:nvPr>
        </p:nvSpPr>
        <p:spPr>
          <a:xfrm>
            <a:off x="6660000" y="6516000"/>
            <a:ext cx="1728000" cy="154800"/>
          </a:xfrm>
          <a:prstGeom prst="rect">
            <a:avLst/>
          </a:prstGeom>
        </p:spPr>
        <p:txBody>
          <a:bodyPr vert="horz" lIns="0" tIns="0" rIns="0" bIns="0" rtlCol="0" anchor="b" anchorCtr="0"/>
          <a:lstStyle>
            <a:lvl1pPr algn="r">
              <a:defRPr sz="800">
                <a:solidFill>
                  <a:srgbClr val="6D7174"/>
                </a:solidFill>
              </a:defRPr>
            </a:lvl1pPr>
          </a:lstStyle>
          <a:p>
            <a:r>
              <a:rPr lang="en-GB" dirty="0" smtClean="0"/>
              <a:t>Month 00, 2014</a:t>
            </a:r>
            <a:endParaRPr lang="en-GB" dirty="0"/>
          </a:p>
        </p:txBody>
      </p:sp>
      <p:sp>
        <p:nvSpPr>
          <p:cNvPr id="6" name="Slide Number Placeholder 5"/>
          <p:cNvSpPr>
            <a:spLocks noGrp="1"/>
          </p:cNvSpPr>
          <p:nvPr>
            <p:ph type="sldNum" sz="quarter" idx="4"/>
          </p:nvPr>
        </p:nvSpPr>
        <p:spPr>
          <a:xfrm>
            <a:off x="8499600" y="6516000"/>
            <a:ext cx="270000" cy="154800"/>
          </a:xfrm>
          <a:prstGeom prst="rect">
            <a:avLst/>
          </a:prstGeom>
        </p:spPr>
        <p:txBody>
          <a:bodyPr vert="horz" lIns="0" tIns="0" rIns="0" bIns="0" rtlCol="0" anchor="b" anchorCtr="0"/>
          <a:lstStyle>
            <a:lvl1pPr algn="r">
              <a:defRPr sz="800">
                <a:solidFill>
                  <a:srgbClr val="6D7174"/>
                </a:solidFill>
              </a:defRPr>
            </a:lvl1pPr>
          </a:lstStyle>
          <a:p>
            <a:fld id="{523B482B-367B-4B05-AE4E-7266E7F2964D}" type="slidenum">
              <a:rPr lang="en-GB" smtClean="0"/>
              <a:pPr/>
              <a:t>‹#›</a:t>
            </a:fld>
            <a:endParaRPr lang="en-GB" dirty="0"/>
          </a:p>
        </p:txBody>
      </p:sp>
      <p:cxnSp>
        <p:nvCxnSpPr>
          <p:cNvPr id="8" name="Straight Connector 7"/>
          <p:cNvCxnSpPr/>
          <p:nvPr/>
        </p:nvCxnSpPr>
        <p:spPr>
          <a:xfrm>
            <a:off x="374400" y="6102000"/>
            <a:ext cx="8395200" cy="0"/>
          </a:xfrm>
          <a:prstGeom prst="line">
            <a:avLst/>
          </a:prstGeom>
          <a:ln w="6350">
            <a:solidFill>
              <a:srgbClr val="6D7174"/>
            </a:solidFill>
          </a:ln>
        </p:spPr>
        <p:style>
          <a:lnRef idx="1">
            <a:schemeClr val="accent1"/>
          </a:lnRef>
          <a:fillRef idx="0">
            <a:schemeClr val="accent1"/>
          </a:fillRef>
          <a:effectRef idx="0">
            <a:schemeClr val="accent1"/>
          </a:effectRef>
          <a:fontRef idx="minor">
            <a:schemeClr val="tx1"/>
          </a:fontRef>
        </p:style>
      </p:cxnSp>
      <p:sp>
        <p:nvSpPr>
          <p:cNvPr id="12" name="Rectangle 44"/>
          <p:cNvSpPr txBox="1">
            <a:spLocks noChangeArrowheads="1"/>
          </p:cNvSpPr>
          <p:nvPr userDrawn="1"/>
        </p:nvSpPr>
        <p:spPr>
          <a:xfrm>
            <a:off x="4437539" y="6495881"/>
            <a:ext cx="360362" cy="155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l" defTabSz="914400" rtl="0" eaLnBrk="0" latinLnBrk="0" hangingPunct="0">
              <a:defRPr sz="1800" kern="1200">
                <a:solidFill>
                  <a:schemeClr val="tx1"/>
                </a:solidFill>
                <a:latin typeface="Arial Narrow" pitchFamily="34" charset="0"/>
                <a:ea typeface="ＭＳ Ｐ明朝" pitchFamily="18" charset="-128"/>
                <a:cs typeface="+mn-cs"/>
              </a:defRPr>
            </a:lvl1pPr>
            <a:lvl2pPr marL="742950" indent="-285750" algn="l" defTabSz="914400" rtl="0" eaLnBrk="0" latinLnBrk="0" hangingPunct="0">
              <a:defRPr sz="1800" kern="1200">
                <a:solidFill>
                  <a:schemeClr val="tx1"/>
                </a:solidFill>
                <a:latin typeface="Arial Narrow" pitchFamily="34" charset="0"/>
                <a:ea typeface="ＭＳ Ｐ明朝" pitchFamily="18" charset="-128"/>
                <a:cs typeface="+mn-cs"/>
              </a:defRPr>
            </a:lvl2pPr>
            <a:lvl3pPr marL="1143000" indent="-228600" algn="l" defTabSz="914400" rtl="0" eaLnBrk="0" latinLnBrk="0" hangingPunct="0">
              <a:defRPr sz="1800" kern="1200">
                <a:solidFill>
                  <a:schemeClr val="tx1"/>
                </a:solidFill>
                <a:latin typeface="Arial Narrow" pitchFamily="34" charset="0"/>
                <a:ea typeface="ＭＳ Ｐ明朝" pitchFamily="18" charset="-128"/>
                <a:cs typeface="+mn-cs"/>
              </a:defRPr>
            </a:lvl3pPr>
            <a:lvl4pPr marL="1600200" indent="-228600" algn="l" defTabSz="914400" rtl="0" eaLnBrk="0" latinLnBrk="0" hangingPunct="0">
              <a:defRPr sz="1800" kern="1200">
                <a:solidFill>
                  <a:schemeClr val="tx1"/>
                </a:solidFill>
                <a:latin typeface="Arial Narrow" pitchFamily="34" charset="0"/>
                <a:ea typeface="ＭＳ Ｐ明朝" pitchFamily="18" charset="-128"/>
                <a:cs typeface="+mn-cs"/>
              </a:defRPr>
            </a:lvl4pPr>
            <a:lvl5pPr marL="2057400" indent="-228600" algn="l" defTabSz="914400" rtl="0" eaLnBrk="0" latinLnBrk="0" hangingPunct="0">
              <a:defRPr sz="1800" kern="1200">
                <a:solidFill>
                  <a:schemeClr val="tx1"/>
                </a:solidFill>
                <a:latin typeface="Arial Narrow" pitchFamily="34" charset="0"/>
                <a:ea typeface="ＭＳ Ｐ明朝" pitchFamily="18" charset="-128"/>
                <a:cs typeface="+mn-cs"/>
              </a:defRPr>
            </a:lvl5pPr>
            <a:lvl6pPr marL="2514600" indent="-228600" algn="ctr" defTabSz="914400" rtl="0" eaLnBrk="0" fontAlgn="base" latinLnBrk="0" hangingPunct="0">
              <a:spcBef>
                <a:spcPct val="0"/>
              </a:spcBef>
              <a:spcAft>
                <a:spcPct val="0"/>
              </a:spcAft>
              <a:defRPr sz="1800" kern="1200">
                <a:solidFill>
                  <a:schemeClr val="tx1"/>
                </a:solidFill>
                <a:latin typeface="Arial Narrow" pitchFamily="34" charset="0"/>
                <a:ea typeface="ＭＳ Ｐ明朝" pitchFamily="18" charset="-128"/>
                <a:cs typeface="+mn-cs"/>
              </a:defRPr>
            </a:lvl6pPr>
            <a:lvl7pPr marL="2971800" indent="-228600" algn="ctr" defTabSz="914400" rtl="0" eaLnBrk="0" fontAlgn="base" latinLnBrk="0" hangingPunct="0">
              <a:spcBef>
                <a:spcPct val="0"/>
              </a:spcBef>
              <a:spcAft>
                <a:spcPct val="0"/>
              </a:spcAft>
              <a:defRPr sz="1800" kern="1200">
                <a:solidFill>
                  <a:schemeClr val="tx1"/>
                </a:solidFill>
                <a:latin typeface="Arial Narrow" pitchFamily="34" charset="0"/>
                <a:ea typeface="ＭＳ Ｐ明朝" pitchFamily="18" charset="-128"/>
                <a:cs typeface="+mn-cs"/>
              </a:defRPr>
            </a:lvl7pPr>
            <a:lvl8pPr marL="3429000" indent="-228600" algn="ctr" defTabSz="914400" rtl="0" eaLnBrk="0" fontAlgn="base" latinLnBrk="0" hangingPunct="0">
              <a:spcBef>
                <a:spcPct val="0"/>
              </a:spcBef>
              <a:spcAft>
                <a:spcPct val="0"/>
              </a:spcAft>
              <a:defRPr sz="1800" kern="1200">
                <a:solidFill>
                  <a:schemeClr val="tx1"/>
                </a:solidFill>
                <a:latin typeface="Arial Narrow" pitchFamily="34" charset="0"/>
                <a:ea typeface="ＭＳ Ｐ明朝" pitchFamily="18" charset="-128"/>
                <a:cs typeface="+mn-cs"/>
              </a:defRPr>
            </a:lvl8pPr>
            <a:lvl9pPr marL="3886200" indent="-228600" algn="ctr" defTabSz="914400" rtl="0" eaLnBrk="0" fontAlgn="base" latinLnBrk="0" hangingPunct="0">
              <a:spcBef>
                <a:spcPct val="0"/>
              </a:spcBef>
              <a:spcAft>
                <a:spcPct val="0"/>
              </a:spcAft>
              <a:defRPr sz="1800" kern="1200">
                <a:solidFill>
                  <a:schemeClr val="tx1"/>
                </a:solidFill>
                <a:latin typeface="Arial Narrow" pitchFamily="34" charset="0"/>
                <a:ea typeface="ＭＳ Ｐ明朝" pitchFamily="18" charset="-128"/>
                <a:cs typeface="+mn-cs"/>
              </a:defRPr>
            </a:lvl9pPr>
          </a:lstStyle>
          <a:p>
            <a:pPr eaLnBrk="1" hangingPunct="1"/>
            <a:fld id="{D9E4595B-047D-4731-A2AF-251261F97AFC}" type="slidenum">
              <a:rPr lang="en-US" altLang="ja-JP" sz="1100" smtClean="0">
                <a:latin typeface="+mn-lt"/>
                <a:ea typeface="Meiryo UI" pitchFamily="50" charset="-128"/>
                <a:cs typeface="Meiryo UI" pitchFamily="50" charset="-128"/>
              </a:rPr>
              <a:pPr eaLnBrk="1" hangingPunct="1"/>
              <a:t>‹#›</a:t>
            </a:fld>
            <a:endParaRPr lang="en-US" altLang="ja-JP" sz="1100" dirty="0" smtClean="0">
              <a:latin typeface="+mn-lt"/>
              <a:ea typeface="Meiryo UI" pitchFamily="50" charset="-128"/>
              <a:cs typeface="Meiryo UI" pitchFamily="50" charset="-128"/>
            </a:endParaRPr>
          </a:p>
        </p:txBody>
      </p:sp>
    </p:spTree>
    <p:extLst>
      <p:ext uri="{BB962C8B-B14F-4D97-AF65-F5344CB8AC3E}">
        <p14:creationId xmlns:p14="http://schemas.microsoft.com/office/powerpoint/2010/main" val="1445234587"/>
      </p:ext>
    </p:extLst>
  </p:cSld>
  <p:clrMap bg1="lt1" tx1="dk1" bg2="lt2" tx2="dk2" accent1="accent1" accent2="accent2" accent3="accent3" accent4="accent4" accent5="accent5" accent6="accent6" hlink="hlink" folHlink="folHlink"/>
  <p:sldLayoutIdLst>
    <p:sldLayoutId id="2147483722" r:id="rId1"/>
    <p:sldLayoutId id="2147483685" r:id="rId2"/>
    <p:sldLayoutId id="2147483721" r:id="rId3"/>
    <p:sldLayoutId id="2147483697" r:id="rId4"/>
    <p:sldLayoutId id="2147483698" r:id="rId5"/>
    <p:sldLayoutId id="2147483723" r:id="rId6"/>
    <p:sldLayoutId id="2147483700" r:id="rId7"/>
    <p:sldLayoutId id="2147483699" r:id="rId8"/>
    <p:sldLayoutId id="2147483701" r:id="rId9"/>
    <p:sldLayoutId id="2147483702" r:id="rId10"/>
    <p:sldLayoutId id="2147483686" r:id="rId11"/>
    <p:sldLayoutId id="2147483703" r:id="rId12"/>
    <p:sldLayoutId id="2147483704" r:id="rId13"/>
    <p:sldLayoutId id="2147483705" r:id="rId14"/>
    <p:sldLayoutId id="2147483706" r:id="rId15"/>
    <p:sldLayoutId id="2147483724" r:id="rId16"/>
    <p:sldLayoutId id="2147483709" r:id="rId17"/>
    <p:sldLayoutId id="2147483708" r:id="rId18"/>
    <p:sldLayoutId id="2147483710" r:id="rId19"/>
    <p:sldLayoutId id="2147483711" r:id="rId20"/>
    <p:sldLayoutId id="2147483719" r:id="rId21"/>
    <p:sldLayoutId id="2147483712" r:id="rId22"/>
    <p:sldLayoutId id="2147483713" r:id="rId23"/>
    <p:sldLayoutId id="2147483714" r:id="rId24"/>
    <p:sldLayoutId id="2147483715" r:id="rId25"/>
    <p:sldLayoutId id="2147483716" r:id="rId26"/>
    <p:sldLayoutId id="2147483720" r:id="rId27"/>
    <p:sldLayoutId id="2147483717" r:id="rId28"/>
    <p:sldLayoutId id="2147483718" r:id="rId29"/>
    <p:sldLayoutId id="2147483726" r:id="rId30"/>
  </p:sldLayoutIdLst>
  <p:timing>
    <p:tnLst>
      <p:par>
        <p:cTn id="1" dur="indefinite" restart="never" nodeType="tmRoot"/>
      </p:par>
    </p:tnLst>
  </p:timing>
  <p:hf hdr="0" ftr="0" dt="0"/>
  <p:txStyles>
    <p:titleStyle>
      <a:lvl1pPr algn="l" defTabSz="914400" rtl="0" eaLnBrk="1" latinLnBrk="0" hangingPunct="1">
        <a:lnSpc>
          <a:spcPct val="100000"/>
        </a:lnSpc>
        <a:spcBef>
          <a:spcPct val="0"/>
        </a:spcBef>
        <a:buNone/>
        <a:defRPr sz="2800" kern="1200">
          <a:solidFill>
            <a:srgbClr val="000000"/>
          </a:solidFill>
          <a:latin typeface="+mj-lt"/>
          <a:ea typeface="+mj-ea"/>
          <a:cs typeface="+mj-cs"/>
        </a:defRPr>
      </a:lvl1pPr>
    </p:titleStyle>
    <p:bodyStyle>
      <a:lvl1pPr marL="194400" indent="-194400" algn="l" defTabSz="914400" rtl="0" eaLnBrk="1" latinLnBrk="0" hangingPunct="1">
        <a:lnSpc>
          <a:spcPct val="90000"/>
        </a:lnSpc>
        <a:spcBef>
          <a:spcPts val="1000"/>
        </a:spcBef>
        <a:buClr>
          <a:srgbClr val="BC141A"/>
        </a:buClr>
        <a:buFont typeface="Arial Narrow" panose="020B0606020202030204" pitchFamily="34" charset="0"/>
        <a:buChar char="•"/>
        <a:defRPr sz="1800" kern="1200">
          <a:solidFill>
            <a:schemeClr val="tx1"/>
          </a:solidFill>
          <a:latin typeface="+mn-lt"/>
          <a:ea typeface="+mn-ea"/>
          <a:cs typeface="+mn-cs"/>
        </a:defRPr>
      </a:lvl1pPr>
      <a:lvl2pPr marL="374400" indent="-172800" algn="l" defTabSz="914400" rtl="0" eaLnBrk="1" latinLnBrk="0" hangingPunct="1">
        <a:lnSpc>
          <a:spcPct val="95000"/>
        </a:lnSpc>
        <a:spcBef>
          <a:spcPts val="600"/>
        </a:spcBef>
        <a:buClr>
          <a:srgbClr val="BC141A"/>
        </a:buClr>
        <a:buFont typeface="Arial Narrow" panose="020B0606020202030204" pitchFamily="34" charset="0"/>
        <a:buChar char="-"/>
        <a:defRPr sz="1800" kern="1200">
          <a:solidFill>
            <a:schemeClr val="tx1"/>
          </a:solidFill>
          <a:latin typeface="+mn-lt"/>
          <a:ea typeface="+mn-ea"/>
          <a:cs typeface="+mn-cs"/>
        </a:defRPr>
      </a:lvl2pPr>
      <a:lvl3pPr marL="529200" indent="-154800" algn="l" defTabSz="914400" rtl="0" eaLnBrk="1" latinLnBrk="0" hangingPunct="1">
        <a:lnSpc>
          <a:spcPct val="95000"/>
        </a:lnSpc>
        <a:spcBef>
          <a:spcPts val="600"/>
        </a:spcBef>
        <a:buClr>
          <a:srgbClr val="BC141A"/>
        </a:buClr>
        <a:buFont typeface="Arial Narrow" panose="020B0606020202030204" pitchFamily="34" charset="0"/>
        <a:buChar char="-"/>
        <a:defRPr sz="1600" kern="1200">
          <a:solidFill>
            <a:schemeClr val="tx1"/>
          </a:solidFill>
          <a:latin typeface="+mn-lt"/>
          <a:ea typeface="+mn-ea"/>
          <a:cs typeface="+mn-cs"/>
        </a:defRPr>
      </a:lvl3pPr>
      <a:lvl4pPr marL="694800" indent="-165600" algn="l" defTabSz="914400" rtl="0" eaLnBrk="1" latinLnBrk="0" hangingPunct="1">
        <a:lnSpc>
          <a:spcPct val="95000"/>
        </a:lnSpc>
        <a:spcBef>
          <a:spcPts val="600"/>
        </a:spcBef>
        <a:buClr>
          <a:srgbClr val="BC141A"/>
        </a:buClr>
        <a:buFont typeface="Arial Narrow" panose="020B0606020202030204" pitchFamily="34" charset="0"/>
        <a:buChar char="-"/>
        <a:defRPr sz="1600" kern="1200">
          <a:solidFill>
            <a:schemeClr val="tx1"/>
          </a:solidFill>
          <a:latin typeface="+mn-lt"/>
          <a:ea typeface="+mn-ea"/>
          <a:cs typeface="+mn-cs"/>
        </a:defRPr>
      </a:lvl4pPr>
      <a:lvl5pPr marL="831600" indent="-136800" algn="l" defTabSz="914400" rtl="0" eaLnBrk="1" latinLnBrk="0" hangingPunct="1">
        <a:lnSpc>
          <a:spcPct val="95000"/>
        </a:lnSpc>
        <a:spcBef>
          <a:spcPts val="800"/>
        </a:spcBef>
        <a:buClr>
          <a:srgbClr val="BC141A"/>
        </a:buClr>
        <a:buFont typeface="Arial Narrow" panose="020B0606020202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 name="タイトル 1"/>
          <p:cNvSpPr txBox="1">
            <a:spLocks/>
          </p:cNvSpPr>
          <p:nvPr/>
        </p:nvSpPr>
        <p:spPr>
          <a:xfrm>
            <a:off x="374400" y="360000"/>
            <a:ext cx="8395200" cy="457200"/>
          </a:xfrm>
          <a:prstGeom prst="rect">
            <a:avLst/>
          </a:prstGeom>
        </p:spPr>
        <p:txBody>
          <a:bodyPr vert="horz" lIns="0" tIns="0" rIns="0" bIns="0" rtlCol="0" anchor="b" anchorCtr="0">
            <a:normAutofit fontScale="77500" lnSpcReduction="20000"/>
          </a:bodyPr>
          <a:lstStyle>
            <a:lvl1pPr algn="l" defTabSz="914400" rtl="0" eaLnBrk="1" latinLnBrk="0" hangingPunct="1">
              <a:lnSpc>
                <a:spcPct val="100000"/>
              </a:lnSpc>
              <a:spcBef>
                <a:spcPct val="0"/>
              </a:spcBef>
              <a:buNone/>
              <a:defRPr sz="2800" kern="1200">
                <a:solidFill>
                  <a:srgbClr val="000000"/>
                </a:solidFill>
                <a:latin typeface="+mj-lt"/>
                <a:ea typeface="+mj-ea"/>
                <a:cs typeface="+mj-cs"/>
              </a:defRPr>
            </a:lvl1pPr>
          </a:lstStyle>
          <a:p>
            <a:r>
              <a:rPr kumimoji="1" lang="en-US" altLang="ja-JP" dirty="0" smtClean="0"/>
              <a:t>Logistics Overview</a:t>
            </a:r>
          </a:p>
          <a:p>
            <a:r>
              <a:rPr kumimoji="1" lang="en-US" altLang="ja-JP" sz="1900" dirty="0" err="1" smtClean="0"/>
              <a:t>Btl</a:t>
            </a:r>
            <a:r>
              <a:rPr kumimoji="1" lang="en-US" altLang="ja-JP" sz="1900" dirty="0" smtClean="0"/>
              <a:t> (Bottle) here is represented by 8-oz</a:t>
            </a:r>
            <a:endParaRPr kumimoji="1" lang="en-US" altLang="ja-JP" sz="1900" dirty="0"/>
          </a:p>
        </p:txBody>
      </p:sp>
      <p:sp>
        <p:nvSpPr>
          <p:cNvPr id="29" name="テキスト ボックス 28"/>
          <p:cNvSpPr txBox="1"/>
          <p:nvPr/>
        </p:nvSpPr>
        <p:spPr>
          <a:xfrm>
            <a:off x="3382013" y="169226"/>
            <a:ext cx="4981986" cy="1092607"/>
          </a:xfrm>
          <a:prstGeom prst="rect">
            <a:avLst/>
          </a:prstGeom>
          <a:noFill/>
        </p:spPr>
        <p:txBody>
          <a:bodyPr wrap="square" rtlCol="0">
            <a:spAutoFit/>
          </a:bodyPr>
          <a:lstStyle/>
          <a:p>
            <a:pPr marL="171450" indent="-171450">
              <a:spcBef>
                <a:spcPts val="600"/>
              </a:spcBef>
              <a:buClr>
                <a:schemeClr val="accent1"/>
              </a:buClr>
              <a:buFont typeface="Arial" panose="020B0604020202020204" pitchFamily="34" charset="0"/>
              <a:buChar char="•"/>
            </a:pPr>
            <a:r>
              <a:rPr kumimoji="1" lang="en-US" altLang="ja-JP" sz="1100" dirty="0" smtClean="0"/>
              <a:t>GIH currently use air and ship 5-gal pail to Tokyo </a:t>
            </a:r>
            <a:r>
              <a:rPr kumimoji="1" lang="en-US" altLang="ja-JP" sz="1100" dirty="0" err="1" smtClean="0"/>
              <a:t>Haneda</a:t>
            </a:r>
            <a:r>
              <a:rPr kumimoji="1" lang="en-US" altLang="ja-JP" sz="1100" dirty="0" smtClean="0"/>
              <a:t> International Airport where the freight goes through Quarantine / Custom with sample test at the test lab.</a:t>
            </a:r>
          </a:p>
          <a:p>
            <a:pPr marL="171450" indent="-171450">
              <a:spcBef>
                <a:spcPts val="600"/>
              </a:spcBef>
              <a:buClr>
                <a:schemeClr val="accent1"/>
              </a:buClr>
              <a:buFont typeface="Arial" panose="020B0604020202020204" pitchFamily="34" charset="0"/>
              <a:buChar char="•"/>
            </a:pPr>
            <a:r>
              <a:rPr kumimoji="1" lang="en-US" altLang="ja-JP" sz="1100" dirty="0" smtClean="0"/>
              <a:t>Honey is then bottled, boxed and wrapped to be sent off to the customer by Japan domestic courier.  (Totaling approximately $25.00 / </a:t>
            </a:r>
            <a:r>
              <a:rPr kumimoji="1" lang="en-US" altLang="ja-JP" sz="1100" dirty="0" err="1" smtClean="0"/>
              <a:t>lb</a:t>
            </a:r>
            <a:r>
              <a:rPr kumimoji="1" lang="en-US" altLang="ja-JP" sz="1100" dirty="0" smtClean="0"/>
              <a:t> plus $ 6.00 for courier)</a:t>
            </a:r>
          </a:p>
          <a:p>
            <a:pPr>
              <a:spcBef>
                <a:spcPts val="600"/>
              </a:spcBef>
              <a:buClr>
                <a:schemeClr val="accent1"/>
              </a:buClr>
            </a:pPr>
            <a:endParaRPr kumimoji="1" lang="en-US" altLang="ja-JP" sz="1100" dirty="0" smtClean="0"/>
          </a:p>
        </p:txBody>
      </p:sp>
      <p:sp>
        <p:nvSpPr>
          <p:cNvPr id="61" name="角丸四角形 60"/>
          <p:cNvSpPr/>
          <p:nvPr/>
        </p:nvSpPr>
        <p:spPr>
          <a:xfrm>
            <a:off x="749293" y="1476661"/>
            <a:ext cx="669227" cy="30927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J Courier</a:t>
            </a:r>
          </a:p>
          <a:p>
            <a:pPr algn="ctr"/>
            <a:r>
              <a:rPr kumimoji="1" lang="en-US" altLang="ja-JP" sz="900" b="1" dirty="0" smtClean="0">
                <a:solidFill>
                  <a:schemeClr val="bg1"/>
                </a:solidFill>
              </a:rPr>
              <a:t>$ 6.00 / pack</a:t>
            </a:r>
            <a:endParaRPr kumimoji="1" lang="ja-JP" altLang="en-US" sz="900" b="1" dirty="0">
              <a:solidFill>
                <a:schemeClr val="bg1"/>
              </a:solidFill>
            </a:endParaRPr>
          </a:p>
        </p:txBody>
      </p:sp>
      <p:sp>
        <p:nvSpPr>
          <p:cNvPr id="14" name="円/楕円 13"/>
          <p:cNvSpPr/>
          <p:nvPr/>
        </p:nvSpPr>
        <p:spPr>
          <a:xfrm>
            <a:off x="6791693" y="1495425"/>
            <a:ext cx="914400" cy="9144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LHE</a:t>
            </a:r>
            <a:endParaRPr kumimoji="1" lang="ja-JP" altLang="en-US" dirty="0"/>
          </a:p>
        </p:txBody>
      </p:sp>
      <p:sp>
        <p:nvSpPr>
          <p:cNvPr id="51" name="円/楕円 50"/>
          <p:cNvSpPr/>
          <p:nvPr/>
        </p:nvSpPr>
        <p:spPr>
          <a:xfrm>
            <a:off x="2629778" y="1495425"/>
            <a:ext cx="914400" cy="9144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HND</a:t>
            </a:r>
            <a:endParaRPr kumimoji="1" lang="ja-JP" altLang="en-US" dirty="0"/>
          </a:p>
        </p:txBody>
      </p:sp>
      <p:sp>
        <p:nvSpPr>
          <p:cNvPr id="52" name="円/楕円 51"/>
          <p:cNvSpPr/>
          <p:nvPr/>
        </p:nvSpPr>
        <p:spPr>
          <a:xfrm>
            <a:off x="5304106" y="1514475"/>
            <a:ext cx="914400" cy="9144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HNL</a:t>
            </a:r>
            <a:endParaRPr kumimoji="1" lang="ja-JP" altLang="en-US" dirty="0"/>
          </a:p>
        </p:txBody>
      </p:sp>
      <p:sp>
        <p:nvSpPr>
          <p:cNvPr id="54" name="円/楕円 53"/>
          <p:cNvSpPr/>
          <p:nvPr/>
        </p:nvSpPr>
        <p:spPr>
          <a:xfrm>
            <a:off x="214484" y="1266825"/>
            <a:ext cx="348546" cy="3048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t>
            </a:r>
            <a:endParaRPr kumimoji="1" lang="ja-JP" altLang="en-US" dirty="0"/>
          </a:p>
        </p:txBody>
      </p:sp>
      <p:sp>
        <p:nvSpPr>
          <p:cNvPr id="55" name="円/楕円 54"/>
          <p:cNvSpPr/>
          <p:nvPr/>
        </p:nvSpPr>
        <p:spPr>
          <a:xfrm>
            <a:off x="215368" y="1609725"/>
            <a:ext cx="348546" cy="3048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t>
            </a:r>
            <a:endParaRPr kumimoji="1" lang="ja-JP" altLang="en-US" dirty="0"/>
          </a:p>
        </p:txBody>
      </p:sp>
      <p:sp>
        <p:nvSpPr>
          <p:cNvPr id="56" name="円/楕円 55"/>
          <p:cNvSpPr/>
          <p:nvPr/>
        </p:nvSpPr>
        <p:spPr>
          <a:xfrm>
            <a:off x="229656" y="1952625"/>
            <a:ext cx="348546" cy="3048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t>
            </a:r>
            <a:endParaRPr kumimoji="1" lang="ja-JP" altLang="en-US" dirty="0"/>
          </a:p>
        </p:txBody>
      </p:sp>
      <p:sp>
        <p:nvSpPr>
          <p:cNvPr id="59" name="円/楕円 58"/>
          <p:cNvSpPr/>
          <p:nvPr/>
        </p:nvSpPr>
        <p:spPr>
          <a:xfrm>
            <a:off x="229656" y="2286000"/>
            <a:ext cx="348546" cy="3048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t>
            </a:r>
            <a:endParaRPr kumimoji="1" lang="ja-JP" altLang="en-US" dirty="0"/>
          </a:p>
        </p:txBody>
      </p:sp>
      <p:sp>
        <p:nvSpPr>
          <p:cNvPr id="60" name="円/楕円 59"/>
          <p:cNvSpPr/>
          <p:nvPr/>
        </p:nvSpPr>
        <p:spPr>
          <a:xfrm>
            <a:off x="1418520" y="1514475"/>
            <a:ext cx="914400" cy="9144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smtClean="0">
                <a:solidFill>
                  <a:srgbClr val="FF0000"/>
                </a:solidFill>
              </a:rPr>
              <a:t>Bottling</a:t>
            </a:r>
          </a:p>
          <a:p>
            <a:pPr algn="ctr"/>
            <a:r>
              <a:rPr kumimoji="1" lang="en-US" altLang="ja-JP" sz="1000" dirty="0" smtClean="0">
                <a:solidFill>
                  <a:schemeClr val="tx1"/>
                </a:solidFill>
              </a:rPr>
              <a:t>Labeling</a:t>
            </a:r>
          </a:p>
          <a:p>
            <a:pPr algn="ctr"/>
            <a:r>
              <a:rPr kumimoji="1" lang="en-US" altLang="ja-JP" sz="1000" dirty="0" smtClean="0">
                <a:solidFill>
                  <a:schemeClr val="tx1"/>
                </a:solidFill>
              </a:rPr>
              <a:t>Boxing</a:t>
            </a:r>
          </a:p>
          <a:p>
            <a:pPr algn="ctr"/>
            <a:r>
              <a:rPr kumimoji="1" lang="en-US" altLang="ja-JP" sz="1000" dirty="0" smtClean="0">
                <a:solidFill>
                  <a:schemeClr val="tx1"/>
                </a:solidFill>
              </a:rPr>
              <a:t>Wrapping</a:t>
            </a:r>
            <a:endParaRPr kumimoji="1" lang="ja-JP" altLang="en-US" sz="1000" dirty="0">
              <a:solidFill>
                <a:schemeClr val="tx1"/>
              </a:solidFill>
            </a:endParaRPr>
          </a:p>
        </p:txBody>
      </p:sp>
      <p:sp>
        <p:nvSpPr>
          <p:cNvPr id="32" name="左矢印 31"/>
          <p:cNvSpPr/>
          <p:nvPr/>
        </p:nvSpPr>
        <p:spPr>
          <a:xfrm>
            <a:off x="6175539" y="1809749"/>
            <a:ext cx="639667" cy="333375"/>
          </a:xfrm>
          <a:prstGeom prst="leftArrow">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左矢印 62"/>
          <p:cNvSpPr/>
          <p:nvPr/>
        </p:nvSpPr>
        <p:spPr>
          <a:xfrm>
            <a:off x="3562350" y="1800225"/>
            <a:ext cx="1743075" cy="333375"/>
          </a:xfrm>
          <a:prstGeom prst="leftArrow">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左矢印 63"/>
          <p:cNvSpPr/>
          <p:nvPr/>
        </p:nvSpPr>
        <p:spPr>
          <a:xfrm>
            <a:off x="2289361" y="1785937"/>
            <a:ext cx="486754" cy="333375"/>
          </a:xfrm>
          <a:prstGeom prst="leftArrow">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左矢印 64"/>
          <p:cNvSpPr/>
          <p:nvPr/>
        </p:nvSpPr>
        <p:spPr>
          <a:xfrm>
            <a:off x="775888" y="1800224"/>
            <a:ext cx="639667" cy="333375"/>
          </a:xfrm>
          <a:prstGeom prst="leftArrow">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p:cNvSpPr/>
          <p:nvPr/>
        </p:nvSpPr>
        <p:spPr>
          <a:xfrm>
            <a:off x="2198124" y="1476661"/>
            <a:ext cx="669227" cy="309276"/>
          </a:xfrm>
          <a:prstGeom prst="roundRect">
            <a:avLst/>
          </a:prstGeom>
          <a:solidFill>
            <a:srgbClr val="DD898C"/>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GIH Transport</a:t>
            </a:r>
          </a:p>
        </p:txBody>
      </p:sp>
      <p:sp>
        <p:nvSpPr>
          <p:cNvPr id="68" name="円/楕円 67"/>
          <p:cNvSpPr/>
          <p:nvPr/>
        </p:nvSpPr>
        <p:spPr>
          <a:xfrm>
            <a:off x="8080812" y="1495425"/>
            <a:ext cx="914400" cy="9144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rPr>
              <a:t>Extraction</a:t>
            </a:r>
          </a:p>
          <a:p>
            <a:pPr algn="ctr"/>
            <a:r>
              <a:rPr kumimoji="1" lang="en-US" altLang="ja-JP" sz="1000" dirty="0" smtClean="0">
                <a:solidFill>
                  <a:schemeClr val="tx1"/>
                </a:solidFill>
              </a:rPr>
              <a:t>5-gal Pail</a:t>
            </a:r>
          </a:p>
          <a:p>
            <a:pPr algn="ctr"/>
            <a:r>
              <a:rPr kumimoji="1" lang="en-US" altLang="ja-JP" sz="1000" dirty="0" smtClean="0">
                <a:solidFill>
                  <a:schemeClr val="tx1"/>
                </a:solidFill>
              </a:rPr>
              <a:t>$1.50 </a:t>
            </a:r>
            <a:r>
              <a:rPr kumimoji="1" lang="ja-JP" altLang="en-US" sz="1000" dirty="0" smtClean="0">
                <a:solidFill>
                  <a:schemeClr val="tx1"/>
                </a:solidFill>
              </a:rPr>
              <a:t>～</a:t>
            </a:r>
            <a:r>
              <a:rPr kumimoji="1" lang="en-US" altLang="ja-JP" sz="1000" dirty="0" smtClean="0">
                <a:solidFill>
                  <a:schemeClr val="tx1"/>
                </a:solidFill>
              </a:rPr>
              <a:t>$ 3.00 / </a:t>
            </a:r>
            <a:r>
              <a:rPr kumimoji="1" lang="en-US" altLang="ja-JP" sz="1000" dirty="0" err="1" smtClean="0">
                <a:solidFill>
                  <a:schemeClr val="tx1"/>
                </a:solidFill>
              </a:rPr>
              <a:t>lb</a:t>
            </a:r>
            <a:endParaRPr kumimoji="1" lang="en-US" altLang="ja-JP" sz="1000" dirty="0" smtClean="0">
              <a:solidFill>
                <a:schemeClr val="tx1"/>
              </a:solidFill>
            </a:endParaRPr>
          </a:p>
        </p:txBody>
      </p:sp>
      <p:sp>
        <p:nvSpPr>
          <p:cNvPr id="69" name="左矢印 68"/>
          <p:cNvSpPr/>
          <p:nvPr/>
        </p:nvSpPr>
        <p:spPr>
          <a:xfrm>
            <a:off x="7638629" y="1809749"/>
            <a:ext cx="486754" cy="333375"/>
          </a:xfrm>
          <a:prstGeom prst="leftArrow">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p:cNvSpPr/>
          <p:nvPr/>
        </p:nvSpPr>
        <p:spPr>
          <a:xfrm>
            <a:off x="7547392" y="1421749"/>
            <a:ext cx="669227" cy="309276"/>
          </a:xfrm>
          <a:prstGeom prst="roundRect">
            <a:avLst/>
          </a:prstGeom>
          <a:solidFill>
            <a:srgbClr val="DD898C"/>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GIH Transport</a:t>
            </a:r>
          </a:p>
        </p:txBody>
      </p:sp>
      <p:sp>
        <p:nvSpPr>
          <p:cNvPr id="72" name="角丸四角形 71"/>
          <p:cNvSpPr/>
          <p:nvPr/>
        </p:nvSpPr>
        <p:spPr>
          <a:xfrm>
            <a:off x="4099273" y="1481424"/>
            <a:ext cx="669227" cy="30927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Air (CFI)</a:t>
            </a:r>
          </a:p>
          <a:p>
            <a:pPr algn="ctr"/>
            <a:r>
              <a:rPr kumimoji="1" lang="en-US" altLang="ja-JP" sz="900" b="1" dirty="0" smtClean="0">
                <a:solidFill>
                  <a:schemeClr val="bg1"/>
                </a:solidFill>
              </a:rPr>
              <a:t>$ 3.00 / </a:t>
            </a:r>
            <a:r>
              <a:rPr kumimoji="1" lang="en-US" altLang="ja-JP" sz="900" b="1" dirty="0" err="1" smtClean="0">
                <a:solidFill>
                  <a:schemeClr val="bg1"/>
                </a:solidFill>
              </a:rPr>
              <a:t>lb</a:t>
            </a:r>
            <a:endParaRPr kumimoji="1" lang="en-US" altLang="ja-JP" sz="900" b="1" dirty="0" smtClean="0">
              <a:solidFill>
                <a:schemeClr val="bg1"/>
              </a:solidFill>
            </a:endParaRPr>
          </a:p>
        </p:txBody>
      </p:sp>
      <p:sp>
        <p:nvSpPr>
          <p:cNvPr id="73" name="角丸四角形 72"/>
          <p:cNvSpPr/>
          <p:nvPr/>
        </p:nvSpPr>
        <p:spPr>
          <a:xfrm>
            <a:off x="6160758" y="1485900"/>
            <a:ext cx="669227" cy="30927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Air (CFI)</a:t>
            </a:r>
          </a:p>
          <a:p>
            <a:pPr algn="ctr"/>
            <a:r>
              <a:rPr kumimoji="1" lang="en-US" altLang="ja-JP" sz="900" b="1" dirty="0" smtClean="0">
                <a:solidFill>
                  <a:schemeClr val="bg1"/>
                </a:solidFill>
              </a:rPr>
              <a:t>$ X.00 / </a:t>
            </a:r>
            <a:r>
              <a:rPr kumimoji="1" lang="en-US" altLang="ja-JP" sz="900" b="1" dirty="0" err="1" smtClean="0">
                <a:solidFill>
                  <a:schemeClr val="bg1"/>
                </a:solidFill>
              </a:rPr>
              <a:t>lb</a:t>
            </a:r>
            <a:endParaRPr kumimoji="1" lang="en-US" altLang="ja-JP" sz="900" b="1" dirty="0" smtClean="0">
              <a:solidFill>
                <a:schemeClr val="bg1"/>
              </a:solidFill>
            </a:endParaRPr>
          </a:p>
        </p:txBody>
      </p:sp>
      <p:sp>
        <p:nvSpPr>
          <p:cNvPr id="75" name="角丸四角形 74"/>
          <p:cNvSpPr/>
          <p:nvPr/>
        </p:nvSpPr>
        <p:spPr>
          <a:xfrm>
            <a:off x="2776115" y="2300098"/>
            <a:ext cx="669227" cy="78105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Quarantine</a:t>
            </a:r>
          </a:p>
          <a:p>
            <a:pPr algn="ctr"/>
            <a:r>
              <a:rPr kumimoji="1" lang="en-US" altLang="ja-JP" sz="900" b="1" dirty="0" smtClean="0">
                <a:solidFill>
                  <a:schemeClr val="bg1"/>
                </a:solidFill>
              </a:rPr>
              <a:t>Testing</a:t>
            </a:r>
          </a:p>
          <a:p>
            <a:pPr algn="ctr"/>
            <a:r>
              <a:rPr kumimoji="1" lang="en-US" altLang="ja-JP" sz="900" b="1" dirty="0" smtClean="0">
                <a:solidFill>
                  <a:schemeClr val="bg1"/>
                </a:solidFill>
              </a:rPr>
              <a:t>Custom Tariff</a:t>
            </a:r>
          </a:p>
          <a:p>
            <a:pPr algn="ctr"/>
            <a:r>
              <a:rPr kumimoji="1" lang="en-US" altLang="ja-JP" sz="900" b="1" dirty="0" smtClean="0">
                <a:solidFill>
                  <a:schemeClr val="bg1"/>
                </a:solidFill>
              </a:rPr>
              <a:t>$ 1.50 / </a:t>
            </a:r>
            <a:r>
              <a:rPr kumimoji="1" lang="en-US" altLang="ja-JP" sz="900" b="1" dirty="0" err="1" smtClean="0">
                <a:solidFill>
                  <a:schemeClr val="bg1"/>
                </a:solidFill>
              </a:rPr>
              <a:t>lb</a:t>
            </a:r>
            <a:endParaRPr kumimoji="1" lang="en-US" altLang="ja-JP" sz="900" b="1" dirty="0" smtClean="0">
              <a:solidFill>
                <a:schemeClr val="bg1"/>
              </a:solidFill>
            </a:endParaRPr>
          </a:p>
        </p:txBody>
      </p:sp>
      <p:sp>
        <p:nvSpPr>
          <p:cNvPr id="77" name="円/楕円 76"/>
          <p:cNvSpPr/>
          <p:nvPr/>
        </p:nvSpPr>
        <p:spPr>
          <a:xfrm>
            <a:off x="6784643" y="3169600"/>
            <a:ext cx="914400" cy="9144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LHE</a:t>
            </a:r>
          </a:p>
          <a:p>
            <a:pPr algn="ctr"/>
            <a:r>
              <a:rPr kumimoji="1" lang="en-US" altLang="ja-JP" sz="1400" dirty="0" smtClean="0">
                <a:solidFill>
                  <a:schemeClr val="tx1"/>
                </a:solidFill>
              </a:rPr>
              <a:t>UPS</a:t>
            </a:r>
          </a:p>
          <a:p>
            <a:pPr algn="ctr"/>
            <a:r>
              <a:rPr kumimoji="1" lang="en-US" altLang="ja-JP" sz="1400" dirty="0" smtClean="0">
                <a:solidFill>
                  <a:schemeClr val="tx1"/>
                </a:solidFill>
              </a:rPr>
              <a:t>FedEx</a:t>
            </a:r>
            <a:endParaRPr kumimoji="1" lang="ja-JP" altLang="en-US" sz="1400" dirty="0">
              <a:solidFill>
                <a:schemeClr val="tx1"/>
              </a:solidFill>
            </a:endParaRPr>
          </a:p>
        </p:txBody>
      </p:sp>
      <p:sp>
        <p:nvSpPr>
          <p:cNvPr id="78" name="円/楕円 77"/>
          <p:cNvSpPr/>
          <p:nvPr/>
        </p:nvSpPr>
        <p:spPr>
          <a:xfrm>
            <a:off x="2622728" y="3169600"/>
            <a:ext cx="914400" cy="9144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円/楕円 78"/>
          <p:cNvSpPr/>
          <p:nvPr/>
        </p:nvSpPr>
        <p:spPr>
          <a:xfrm>
            <a:off x="5297056" y="3188650"/>
            <a:ext cx="914400" cy="9144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HNL</a:t>
            </a:r>
            <a:endParaRPr kumimoji="1" lang="ja-JP" altLang="en-US" dirty="0"/>
          </a:p>
        </p:txBody>
      </p:sp>
      <p:sp>
        <p:nvSpPr>
          <p:cNvPr id="80" name="円/楕円 79"/>
          <p:cNvSpPr/>
          <p:nvPr/>
        </p:nvSpPr>
        <p:spPr>
          <a:xfrm>
            <a:off x="207434" y="2941000"/>
            <a:ext cx="348546" cy="3048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t>
            </a:r>
            <a:endParaRPr kumimoji="1" lang="ja-JP" altLang="en-US" dirty="0"/>
          </a:p>
        </p:txBody>
      </p:sp>
      <p:sp>
        <p:nvSpPr>
          <p:cNvPr id="82" name="円/楕円 81"/>
          <p:cNvSpPr/>
          <p:nvPr/>
        </p:nvSpPr>
        <p:spPr>
          <a:xfrm>
            <a:off x="208318" y="3283900"/>
            <a:ext cx="348546" cy="3048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t>
            </a:r>
            <a:endParaRPr kumimoji="1" lang="ja-JP" altLang="en-US" dirty="0"/>
          </a:p>
        </p:txBody>
      </p:sp>
      <p:sp>
        <p:nvSpPr>
          <p:cNvPr id="83" name="円/楕円 82"/>
          <p:cNvSpPr/>
          <p:nvPr/>
        </p:nvSpPr>
        <p:spPr>
          <a:xfrm>
            <a:off x="222606" y="3626800"/>
            <a:ext cx="348546" cy="3048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t>
            </a:r>
            <a:endParaRPr kumimoji="1" lang="ja-JP" altLang="en-US" dirty="0"/>
          </a:p>
        </p:txBody>
      </p:sp>
      <p:sp>
        <p:nvSpPr>
          <p:cNvPr id="84" name="円/楕円 83"/>
          <p:cNvSpPr/>
          <p:nvPr/>
        </p:nvSpPr>
        <p:spPr>
          <a:xfrm>
            <a:off x="222606" y="3960175"/>
            <a:ext cx="348546" cy="3048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t>
            </a:r>
            <a:endParaRPr kumimoji="1" lang="ja-JP" altLang="en-US" dirty="0"/>
          </a:p>
        </p:txBody>
      </p:sp>
      <p:sp>
        <p:nvSpPr>
          <p:cNvPr id="87" name="左矢印 86"/>
          <p:cNvSpPr/>
          <p:nvPr/>
        </p:nvSpPr>
        <p:spPr>
          <a:xfrm>
            <a:off x="3555300" y="3474400"/>
            <a:ext cx="3229343" cy="333375"/>
          </a:xfrm>
          <a:prstGeom prst="leftArrow">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左矢印 88"/>
          <p:cNvSpPr/>
          <p:nvPr/>
        </p:nvSpPr>
        <p:spPr>
          <a:xfrm>
            <a:off x="768838" y="3474399"/>
            <a:ext cx="1853890" cy="333375"/>
          </a:xfrm>
          <a:prstGeom prst="leftArrow">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p:nvSpPr>
        <p:spPr>
          <a:xfrm>
            <a:off x="8073762" y="3169600"/>
            <a:ext cx="914400" cy="9144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rPr>
              <a:t>Extraction</a:t>
            </a:r>
          </a:p>
          <a:p>
            <a:pPr algn="ctr"/>
            <a:r>
              <a:rPr kumimoji="1" lang="en-US" altLang="ja-JP" sz="1000" dirty="0" smtClean="0">
                <a:solidFill>
                  <a:schemeClr val="tx1"/>
                </a:solidFill>
              </a:rPr>
              <a:t>5-gal Pail</a:t>
            </a:r>
          </a:p>
          <a:p>
            <a:pPr algn="ctr"/>
            <a:r>
              <a:rPr kumimoji="1" lang="en-US" altLang="ja-JP" sz="1000" dirty="0" smtClean="0">
                <a:solidFill>
                  <a:schemeClr val="tx1"/>
                </a:solidFill>
              </a:rPr>
              <a:t>$1.50 </a:t>
            </a:r>
            <a:r>
              <a:rPr kumimoji="1" lang="ja-JP" altLang="en-US" sz="1000" dirty="0" smtClean="0">
                <a:solidFill>
                  <a:schemeClr val="tx1"/>
                </a:solidFill>
              </a:rPr>
              <a:t>～</a:t>
            </a:r>
            <a:r>
              <a:rPr kumimoji="1" lang="en-US" altLang="ja-JP" sz="1000" dirty="0" smtClean="0">
                <a:solidFill>
                  <a:schemeClr val="tx1"/>
                </a:solidFill>
              </a:rPr>
              <a:t>$ 3.00 / </a:t>
            </a:r>
            <a:r>
              <a:rPr kumimoji="1" lang="en-US" altLang="ja-JP" sz="1000" dirty="0" err="1" smtClean="0">
                <a:solidFill>
                  <a:schemeClr val="tx1"/>
                </a:solidFill>
              </a:rPr>
              <a:t>lb</a:t>
            </a:r>
            <a:endParaRPr kumimoji="1" lang="en-US" altLang="ja-JP" sz="1000" dirty="0" smtClean="0">
              <a:solidFill>
                <a:schemeClr val="tx1"/>
              </a:solidFill>
            </a:endParaRPr>
          </a:p>
          <a:p>
            <a:pPr algn="ctr"/>
            <a:r>
              <a:rPr kumimoji="1" lang="en-US" altLang="ja-JP" sz="1000" dirty="0" smtClean="0">
                <a:solidFill>
                  <a:schemeClr val="tx1"/>
                </a:solidFill>
              </a:rPr>
              <a:t>+</a:t>
            </a:r>
          </a:p>
          <a:p>
            <a:pPr algn="ctr"/>
            <a:r>
              <a:rPr kumimoji="1" lang="en-US" altLang="ja-JP" sz="1000" b="1" dirty="0" smtClean="0">
                <a:solidFill>
                  <a:srgbClr val="FF0000"/>
                </a:solidFill>
              </a:rPr>
              <a:t>Bottling</a:t>
            </a:r>
          </a:p>
          <a:p>
            <a:pPr algn="ctr"/>
            <a:r>
              <a:rPr kumimoji="1" lang="en-US" altLang="ja-JP" sz="1000" dirty="0" smtClean="0">
                <a:solidFill>
                  <a:schemeClr val="tx1"/>
                </a:solidFill>
              </a:rPr>
              <a:t>Labeling</a:t>
            </a:r>
          </a:p>
          <a:p>
            <a:pPr algn="ctr"/>
            <a:r>
              <a:rPr kumimoji="1" lang="en-US" altLang="ja-JP" sz="1000" dirty="0" smtClean="0">
                <a:solidFill>
                  <a:schemeClr val="tx1"/>
                </a:solidFill>
              </a:rPr>
              <a:t>Boxing</a:t>
            </a:r>
          </a:p>
          <a:p>
            <a:pPr algn="ctr"/>
            <a:r>
              <a:rPr kumimoji="1" lang="en-US" altLang="ja-JP" sz="1000" dirty="0" smtClean="0">
                <a:solidFill>
                  <a:schemeClr val="tx1"/>
                </a:solidFill>
              </a:rPr>
              <a:t>Wrapping</a:t>
            </a:r>
            <a:endParaRPr kumimoji="1" lang="en-US" altLang="ja-JP" sz="1000" dirty="0">
              <a:solidFill>
                <a:schemeClr val="tx1"/>
              </a:solidFill>
            </a:endParaRPr>
          </a:p>
        </p:txBody>
      </p:sp>
      <p:sp>
        <p:nvSpPr>
          <p:cNvPr id="92" name="左矢印 91"/>
          <p:cNvSpPr/>
          <p:nvPr/>
        </p:nvSpPr>
        <p:spPr>
          <a:xfrm>
            <a:off x="7631579" y="3483924"/>
            <a:ext cx="486754" cy="333375"/>
          </a:xfrm>
          <a:prstGeom prst="leftArrow">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p:cNvSpPr/>
          <p:nvPr/>
        </p:nvSpPr>
        <p:spPr>
          <a:xfrm>
            <a:off x="7540342" y="3095924"/>
            <a:ext cx="669227" cy="309276"/>
          </a:xfrm>
          <a:prstGeom prst="roundRect">
            <a:avLst/>
          </a:prstGeom>
          <a:solidFill>
            <a:srgbClr val="DD898C"/>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GIH Transport</a:t>
            </a:r>
          </a:p>
        </p:txBody>
      </p:sp>
      <p:sp>
        <p:nvSpPr>
          <p:cNvPr id="95" name="角丸四角形 94"/>
          <p:cNvSpPr/>
          <p:nvPr/>
        </p:nvSpPr>
        <p:spPr>
          <a:xfrm>
            <a:off x="2594153" y="3491212"/>
            <a:ext cx="961147" cy="30927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$37.50 / bottle</a:t>
            </a:r>
          </a:p>
        </p:txBody>
      </p:sp>
      <p:sp>
        <p:nvSpPr>
          <p:cNvPr id="99" name="角丸四角形 98"/>
          <p:cNvSpPr/>
          <p:nvPr/>
        </p:nvSpPr>
        <p:spPr>
          <a:xfrm>
            <a:off x="1541106" y="2278699"/>
            <a:ext cx="669227" cy="78105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$ 25 / </a:t>
            </a:r>
            <a:r>
              <a:rPr kumimoji="1" lang="en-US" altLang="ja-JP" sz="900" b="1" dirty="0" err="1" smtClean="0">
                <a:solidFill>
                  <a:schemeClr val="bg1"/>
                </a:solidFill>
              </a:rPr>
              <a:t>lb</a:t>
            </a:r>
            <a:endParaRPr kumimoji="1" lang="en-US" altLang="ja-JP" sz="900" b="1" dirty="0" smtClean="0">
              <a:solidFill>
                <a:schemeClr val="bg1"/>
              </a:solidFill>
            </a:endParaRPr>
          </a:p>
        </p:txBody>
      </p:sp>
      <p:sp>
        <p:nvSpPr>
          <p:cNvPr id="100" name="角丸四角形 99"/>
          <p:cNvSpPr/>
          <p:nvPr/>
        </p:nvSpPr>
        <p:spPr>
          <a:xfrm>
            <a:off x="7540341" y="3912550"/>
            <a:ext cx="669227" cy="78105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$ 25 / </a:t>
            </a:r>
            <a:r>
              <a:rPr kumimoji="1" lang="en-US" altLang="ja-JP" sz="900" b="1" dirty="0" err="1" smtClean="0">
                <a:solidFill>
                  <a:schemeClr val="bg1"/>
                </a:solidFill>
              </a:rPr>
              <a:t>lb</a:t>
            </a:r>
            <a:endParaRPr kumimoji="1" lang="en-US" altLang="ja-JP" sz="900" b="1" dirty="0" smtClean="0">
              <a:solidFill>
                <a:schemeClr val="bg1"/>
              </a:solidFill>
            </a:endParaRPr>
          </a:p>
        </p:txBody>
      </p:sp>
      <p:sp>
        <p:nvSpPr>
          <p:cNvPr id="102" name="角丸四角形 101"/>
          <p:cNvSpPr/>
          <p:nvPr/>
        </p:nvSpPr>
        <p:spPr>
          <a:xfrm>
            <a:off x="901693" y="4859061"/>
            <a:ext cx="669227" cy="30927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J Courier</a:t>
            </a:r>
          </a:p>
          <a:p>
            <a:pPr algn="ctr"/>
            <a:r>
              <a:rPr kumimoji="1" lang="en-US" altLang="ja-JP" sz="900" b="1" dirty="0" smtClean="0">
                <a:solidFill>
                  <a:schemeClr val="bg1"/>
                </a:solidFill>
              </a:rPr>
              <a:t>$ 6.00 / pack</a:t>
            </a:r>
            <a:endParaRPr kumimoji="1" lang="ja-JP" altLang="en-US" sz="900" b="1" dirty="0">
              <a:solidFill>
                <a:schemeClr val="bg1"/>
              </a:solidFill>
            </a:endParaRPr>
          </a:p>
        </p:txBody>
      </p:sp>
      <p:sp>
        <p:nvSpPr>
          <p:cNvPr id="103" name="円/楕円 102"/>
          <p:cNvSpPr/>
          <p:nvPr/>
        </p:nvSpPr>
        <p:spPr>
          <a:xfrm>
            <a:off x="6944093" y="4877825"/>
            <a:ext cx="914400" cy="9144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LHE</a:t>
            </a:r>
            <a:endParaRPr kumimoji="1" lang="ja-JP" altLang="en-US" dirty="0"/>
          </a:p>
        </p:txBody>
      </p:sp>
      <p:sp>
        <p:nvSpPr>
          <p:cNvPr id="104" name="円/楕円 103"/>
          <p:cNvSpPr/>
          <p:nvPr/>
        </p:nvSpPr>
        <p:spPr>
          <a:xfrm>
            <a:off x="2782178" y="4877825"/>
            <a:ext cx="914400" cy="9144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smtClean="0">
                <a:solidFill>
                  <a:schemeClr val="tx1"/>
                </a:solidFill>
              </a:rPr>
              <a:t>Yokohama Seaport</a:t>
            </a:r>
            <a:endParaRPr kumimoji="1" lang="ja-JP" altLang="en-US" sz="900" b="1" dirty="0">
              <a:solidFill>
                <a:schemeClr val="tx1"/>
              </a:solidFill>
            </a:endParaRPr>
          </a:p>
        </p:txBody>
      </p:sp>
      <p:sp>
        <p:nvSpPr>
          <p:cNvPr id="106" name="円/楕円 105"/>
          <p:cNvSpPr/>
          <p:nvPr/>
        </p:nvSpPr>
        <p:spPr>
          <a:xfrm>
            <a:off x="366884" y="4649225"/>
            <a:ext cx="348546" cy="3048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t>
            </a:r>
            <a:endParaRPr kumimoji="1" lang="ja-JP" altLang="en-US" dirty="0"/>
          </a:p>
        </p:txBody>
      </p:sp>
      <p:sp>
        <p:nvSpPr>
          <p:cNvPr id="107" name="円/楕円 106"/>
          <p:cNvSpPr/>
          <p:nvPr/>
        </p:nvSpPr>
        <p:spPr>
          <a:xfrm>
            <a:off x="367768" y="4992125"/>
            <a:ext cx="348546" cy="3048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t>
            </a:r>
            <a:endParaRPr kumimoji="1" lang="ja-JP" altLang="en-US" dirty="0"/>
          </a:p>
        </p:txBody>
      </p:sp>
      <p:sp>
        <p:nvSpPr>
          <p:cNvPr id="108" name="円/楕円 107"/>
          <p:cNvSpPr/>
          <p:nvPr/>
        </p:nvSpPr>
        <p:spPr>
          <a:xfrm>
            <a:off x="382056" y="5335025"/>
            <a:ext cx="348546" cy="3048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t>
            </a:r>
            <a:endParaRPr kumimoji="1" lang="ja-JP" altLang="en-US" dirty="0"/>
          </a:p>
        </p:txBody>
      </p:sp>
      <p:sp>
        <p:nvSpPr>
          <p:cNvPr id="109" name="円/楕円 108"/>
          <p:cNvSpPr/>
          <p:nvPr/>
        </p:nvSpPr>
        <p:spPr>
          <a:xfrm>
            <a:off x="382056" y="5668400"/>
            <a:ext cx="348546" cy="3048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a:t>
            </a:r>
            <a:endParaRPr kumimoji="1" lang="ja-JP" altLang="en-US" dirty="0"/>
          </a:p>
        </p:txBody>
      </p:sp>
      <p:sp>
        <p:nvSpPr>
          <p:cNvPr id="110" name="円/楕円 109"/>
          <p:cNvSpPr/>
          <p:nvPr/>
        </p:nvSpPr>
        <p:spPr>
          <a:xfrm>
            <a:off x="1570920" y="4896875"/>
            <a:ext cx="914400" cy="9144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rPr>
              <a:t>Courier</a:t>
            </a:r>
          </a:p>
          <a:p>
            <a:pPr algn="ctr"/>
            <a:r>
              <a:rPr kumimoji="1" lang="en-US" altLang="ja-JP" sz="1000" dirty="0" smtClean="0">
                <a:solidFill>
                  <a:schemeClr val="tx1"/>
                </a:solidFill>
              </a:rPr>
              <a:t>Wrapping</a:t>
            </a:r>
            <a:endParaRPr kumimoji="1" lang="ja-JP" altLang="en-US" sz="1000" dirty="0">
              <a:solidFill>
                <a:schemeClr val="tx1"/>
              </a:solidFill>
            </a:endParaRPr>
          </a:p>
        </p:txBody>
      </p:sp>
      <p:sp>
        <p:nvSpPr>
          <p:cNvPr id="111" name="左矢印 110"/>
          <p:cNvSpPr/>
          <p:nvPr/>
        </p:nvSpPr>
        <p:spPr>
          <a:xfrm>
            <a:off x="6327939" y="5192149"/>
            <a:ext cx="639667" cy="333375"/>
          </a:xfrm>
          <a:prstGeom prst="leftArrow">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左矢印 111"/>
          <p:cNvSpPr/>
          <p:nvPr/>
        </p:nvSpPr>
        <p:spPr>
          <a:xfrm>
            <a:off x="3714750" y="5182625"/>
            <a:ext cx="1743075" cy="333375"/>
          </a:xfrm>
          <a:prstGeom prst="leftArrow">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左矢印 112"/>
          <p:cNvSpPr/>
          <p:nvPr/>
        </p:nvSpPr>
        <p:spPr>
          <a:xfrm>
            <a:off x="2441761" y="5168337"/>
            <a:ext cx="486754" cy="333375"/>
          </a:xfrm>
          <a:prstGeom prst="leftArrow">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左矢印 113"/>
          <p:cNvSpPr/>
          <p:nvPr/>
        </p:nvSpPr>
        <p:spPr>
          <a:xfrm>
            <a:off x="928288" y="5182624"/>
            <a:ext cx="639667" cy="333375"/>
          </a:xfrm>
          <a:prstGeom prst="leftArrow">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角丸四角形 114"/>
          <p:cNvSpPr/>
          <p:nvPr/>
        </p:nvSpPr>
        <p:spPr>
          <a:xfrm>
            <a:off x="2350524" y="4859061"/>
            <a:ext cx="669227" cy="309276"/>
          </a:xfrm>
          <a:prstGeom prst="roundRect">
            <a:avLst/>
          </a:prstGeom>
          <a:solidFill>
            <a:srgbClr val="DD898C"/>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GIH Transport</a:t>
            </a:r>
          </a:p>
        </p:txBody>
      </p:sp>
      <p:sp>
        <p:nvSpPr>
          <p:cNvPr id="117" name="左矢印 116"/>
          <p:cNvSpPr/>
          <p:nvPr/>
        </p:nvSpPr>
        <p:spPr>
          <a:xfrm>
            <a:off x="7791029" y="5192149"/>
            <a:ext cx="486754" cy="333375"/>
          </a:xfrm>
          <a:prstGeom prst="leftArrow">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角丸四角形 117"/>
          <p:cNvSpPr/>
          <p:nvPr/>
        </p:nvSpPr>
        <p:spPr>
          <a:xfrm>
            <a:off x="7604792" y="4804149"/>
            <a:ext cx="669227" cy="309276"/>
          </a:xfrm>
          <a:prstGeom prst="roundRect">
            <a:avLst/>
          </a:prstGeom>
          <a:solidFill>
            <a:srgbClr val="DD898C"/>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GIH Transport</a:t>
            </a:r>
          </a:p>
        </p:txBody>
      </p:sp>
      <p:sp>
        <p:nvSpPr>
          <p:cNvPr id="119" name="角丸四角形 118"/>
          <p:cNvSpPr/>
          <p:nvPr/>
        </p:nvSpPr>
        <p:spPr>
          <a:xfrm>
            <a:off x="4056598" y="4693601"/>
            <a:ext cx="1204833" cy="50662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Ocean Freight</a:t>
            </a:r>
          </a:p>
          <a:p>
            <a:pPr algn="ctr"/>
            <a:r>
              <a:rPr kumimoji="1" lang="en-US" altLang="ja-JP" sz="900" b="1" dirty="0" smtClean="0">
                <a:solidFill>
                  <a:schemeClr val="bg1"/>
                </a:solidFill>
              </a:rPr>
              <a:t>$ 2.30 / </a:t>
            </a:r>
            <a:r>
              <a:rPr kumimoji="1" lang="en-US" altLang="ja-JP" sz="900" b="1" dirty="0" err="1" smtClean="0">
                <a:solidFill>
                  <a:schemeClr val="bg1"/>
                </a:solidFill>
              </a:rPr>
              <a:t>lb</a:t>
            </a:r>
            <a:endParaRPr kumimoji="1" lang="en-US" altLang="ja-JP" sz="900" b="1" dirty="0" smtClean="0">
              <a:solidFill>
                <a:schemeClr val="bg1"/>
              </a:solidFill>
            </a:endParaRPr>
          </a:p>
        </p:txBody>
      </p:sp>
      <p:sp>
        <p:nvSpPr>
          <p:cNvPr id="121" name="角丸四角形 120"/>
          <p:cNvSpPr/>
          <p:nvPr/>
        </p:nvSpPr>
        <p:spPr>
          <a:xfrm>
            <a:off x="2928515" y="5611248"/>
            <a:ext cx="669227" cy="78105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Quarantine</a:t>
            </a:r>
          </a:p>
          <a:p>
            <a:pPr algn="ctr"/>
            <a:r>
              <a:rPr kumimoji="1" lang="en-US" altLang="ja-JP" sz="900" b="1" dirty="0" smtClean="0">
                <a:solidFill>
                  <a:schemeClr val="bg1"/>
                </a:solidFill>
              </a:rPr>
              <a:t>Testing</a:t>
            </a:r>
          </a:p>
          <a:p>
            <a:pPr algn="ctr"/>
            <a:r>
              <a:rPr kumimoji="1" lang="en-US" altLang="ja-JP" sz="900" b="1" dirty="0" smtClean="0">
                <a:solidFill>
                  <a:schemeClr val="bg1"/>
                </a:solidFill>
              </a:rPr>
              <a:t>Custom Tariff</a:t>
            </a:r>
          </a:p>
          <a:p>
            <a:pPr algn="ctr"/>
            <a:r>
              <a:rPr kumimoji="1" lang="en-US" altLang="ja-JP" sz="900" b="1" dirty="0" smtClean="0">
                <a:solidFill>
                  <a:schemeClr val="bg1"/>
                </a:solidFill>
              </a:rPr>
              <a:t>$ 1.50 / </a:t>
            </a:r>
            <a:r>
              <a:rPr kumimoji="1" lang="en-US" altLang="ja-JP" sz="900" b="1" dirty="0" err="1" smtClean="0">
                <a:solidFill>
                  <a:schemeClr val="bg1"/>
                </a:solidFill>
              </a:rPr>
              <a:t>lb</a:t>
            </a:r>
            <a:endParaRPr kumimoji="1" lang="en-US" altLang="ja-JP" sz="900" b="1" dirty="0" smtClean="0">
              <a:solidFill>
                <a:schemeClr val="bg1"/>
              </a:solidFill>
            </a:endParaRPr>
          </a:p>
        </p:txBody>
      </p:sp>
      <p:sp>
        <p:nvSpPr>
          <p:cNvPr id="122" name="角丸四角形 121"/>
          <p:cNvSpPr/>
          <p:nvPr/>
        </p:nvSpPr>
        <p:spPr>
          <a:xfrm>
            <a:off x="1693506" y="5601724"/>
            <a:ext cx="669227" cy="78105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900" b="1" dirty="0" smtClean="0">
                <a:solidFill>
                  <a:schemeClr val="bg1"/>
                </a:solidFill>
              </a:rPr>
              <a:t>$ 25 / </a:t>
            </a:r>
            <a:r>
              <a:rPr kumimoji="1" lang="en-US" altLang="ja-JP" sz="900" b="1" dirty="0" err="1" smtClean="0">
                <a:solidFill>
                  <a:schemeClr val="bg1"/>
                </a:solidFill>
              </a:rPr>
              <a:t>lb</a:t>
            </a:r>
            <a:endParaRPr kumimoji="1" lang="en-US" altLang="ja-JP" sz="900" b="1" dirty="0" smtClean="0">
              <a:solidFill>
                <a:schemeClr val="bg1"/>
              </a:solidFill>
            </a:endParaRPr>
          </a:p>
        </p:txBody>
      </p:sp>
      <p:sp>
        <p:nvSpPr>
          <p:cNvPr id="123" name="円/楕円 122"/>
          <p:cNvSpPr/>
          <p:nvPr/>
        </p:nvSpPr>
        <p:spPr>
          <a:xfrm>
            <a:off x="8071787" y="4913250"/>
            <a:ext cx="914400" cy="9144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rPr>
              <a:t>Extraction</a:t>
            </a:r>
          </a:p>
          <a:p>
            <a:pPr algn="ctr"/>
            <a:r>
              <a:rPr kumimoji="1" lang="en-US" altLang="ja-JP" sz="1000" dirty="0" smtClean="0">
                <a:solidFill>
                  <a:schemeClr val="tx1"/>
                </a:solidFill>
              </a:rPr>
              <a:t>5-gal Pail</a:t>
            </a:r>
          </a:p>
          <a:p>
            <a:pPr algn="ctr"/>
            <a:r>
              <a:rPr kumimoji="1" lang="en-US" altLang="ja-JP" sz="1000" dirty="0" smtClean="0">
                <a:solidFill>
                  <a:schemeClr val="tx1"/>
                </a:solidFill>
              </a:rPr>
              <a:t>$1.50 </a:t>
            </a:r>
            <a:r>
              <a:rPr kumimoji="1" lang="ja-JP" altLang="en-US" sz="1000" dirty="0" smtClean="0">
                <a:solidFill>
                  <a:schemeClr val="tx1"/>
                </a:solidFill>
              </a:rPr>
              <a:t>～</a:t>
            </a:r>
            <a:r>
              <a:rPr kumimoji="1" lang="en-US" altLang="ja-JP" sz="1000" dirty="0" smtClean="0">
                <a:solidFill>
                  <a:schemeClr val="tx1"/>
                </a:solidFill>
              </a:rPr>
              <a:t>$ 3.00 / </a:t>
            </a:r>
            <a:r>
              <a:rPr kumimoji="1" lang="en-US" altLang="ja-JP" sz="1000" dirty="0" err="1" smtClean="0">
                <a:solidFill>
                  <a:schemeClr val="tx1"/>
                </a:solidFill>
              </a:rPr>
              <a:t>lb</a:t>
            </a:r>
            <a:endParaRPr kumimoji="1" lang="en-US" altLang="ja-JP" sz="1000" dirty="0" smtClean="0">
              <a:solidFill>
                <a:schemeClr val="tx1"/>
              </a:solidFill>
            </a:endParaRPr>
          </a:p>
          <a:p>
            <a:pPr algn="ctr"/>
            <a:r>
              <a:rPr kumimoji="1" lang="en-US" altLang="ja-JP" sz="1000" dirty="0" smtClean="0">
                <a:solidFill>
                  <a:schemeClr val="tx1"/>
                </a:solidFill>
              </a:rPr>
              <a:t>+</a:t>
            </a:r>
          </a:p>
          <a:p>
            <a:pPr algn="ctr"/>
            <a:r>
              <a:rPr kumimoji="1" lang="en-US" altLang="ja-JP" sz="1000" b="1" dirty="0" smtClean="0">
                <a:solidFill>
                  <a:srgbClr val="FF0000"/>
                </a:solidFill>
              </a:rPr>
              <a:t>Bottling</a:t>
            </a:r>
          </a:p>
          <a:p>
            <a:pPr algn="ctr"/>
            <a:r>
              <a:rPr kumimoji="1" lang="en-US" altLang="ja-JP" sz="1000" dirty="0" smtClean="0">
                <a:solidFill>
                  <a:schemeClr val="tx1"/>
                </a:solidFill>
              </a:rPr>
              <a:t>Labeling</a:t>
            </a:r>
          </a:p>
          <a:p>
            <a:pPr algn="ctr"/>
            <a:r>
              <a:rPr kumimoji="1" lang="en-US" altLang="ja-JP" sz="1000" dirty="0" smtClean="0">
                <a:solidFill>
                  <a:schemeClr val="tx1"/>
                </a:solidFill>
              </a:rPr>
              <a:t>Boxing</a:t>
            </a:r>
          </a:p>
          <a:p>
            <a:pPr algn="ctr"/>
            <a:r>
              <a:rPr kumimoji="1" lang="en-US" altLang="ja-JP" sz="1000" dirty="0" smtClean="0">
                <a:solidFill>
                  <a:schemeClr val="tx1"/>
                </a:solidFill>
              </a:rPr>
              <a:t>Wrapping</a:t>
            </a:r>
          </a:p>
          <a:p>
            <a:pPr algn="ctr"/>
            <a:r>
              <a:rPr kumimoji="1" lang="en-US" altLang="ja-JP" sz="900" b="1" dirty="0" smtClean="0">
                <a:solidFill>
                  <a:srgbClr val="002060"/>
                </a:solidFill>
              </a:rPr>
              <a:t>Palletized</a:t>
            </a:r>
            <a:endParaRPr kumimoji="1" lang="en-US" altLang="ja-JP" sz="900" b="1" dirty="0">
              <a:solidFill>
                <a:srgbClr val="002060"/>
              </a:solidFill>
            </a:endParaRPr>
          </a:p>
        </p:txBody>
      </p:sp>
      <p:sp>
        <p:nvSpPr>
          <p:cNvPr id="124" name="角丸四角形 123"/>
          <p:cNvSpPr/>
          <p:nvPr/>
        </p:nvSpPr>
        <p:spPr>
          <a:xfrm>
            <a:off x="63276" y="1938312"/>
            <a:ext cx="955762" cy="500088"/>
          </a:xfrm>
          <a:prstGeom prst="roundRect">
            <a:avLst/>
          </a:prstGeom>
          <a:noFill/>
          <a:ln w="28575">
            <a:solidFill>
              <a:srgbClr val="BC141A"/>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b="1" dirty="0" smtClean="0">
                <a:solidFill>
                  <a:schemeClr val="tx1"/>
                </a:solidFill>
              </a:rPr>
              <a:t>$ 18.50 / </a:t>
            </a:r>
            <a:r>
              <a:rPr kumimoji="1" lang="en-US" altLang="ja-JP" sz="1400" b="1" dirty="0" err="1" smtClean="0">
                <a:solidFill>
                  <a:schemeClr val="tx1"/>
                </a:solidFill>
              </a:rPr>
              <a:t>btl</a:t>
            </a:r>
            <a:endParaRPr kumimoji="1" lang="en-US" altLang="ja-JP" sz="1400" b="1" dirty="0" smtClean="0">
              <a:solidFill>
                <a:schemeClr val="tx1"/>
              </a:solidFill>
            </a:endParaRPr>
          </a:p>
        </p:txBody>
      </p:sp>
      <p:sp>
        <p:nvSpPr>
          <p:cNvPr id="125" name="角丸四角形 124"/>
          <p:cNvSpPr/>
          <p:nvPr/>
        </p:nvSpPr>
        <p:spPr>
          <a:xfrm>
            <a:off x="78099" y="3710131"/>
            <a:ext cx="955762" cy="500088"/>
          </a:xfrm>
          <a:prstGeom prst="roundRect">
            <a:avLst/>
          </a:prstGeom>
          <a:noFill/>
          <a:ln w="28575">
            <a:solidFill>
              <a:srgbClr val="BC141A"/>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b="1" dirty="0" smtClean="0">
                <a:solidFill>
                  <a:schemeClr val="tx1"/>
                </a:solidFill>
              </a:rPr>
              <a:t>$ 52.50 / </a:t>
            </a:r>
            <a:r>
              <a:rPr kumimoji="1" lang="en-US" altLang="ja-JP" sz="1400" b="1" dirty="0" err="1" smtClean="0">
                <a:solidFill>
                  <a:schemeClr val="tx1"/>
                </a:solidFill>
              </a:rPr>
              <a:t>btl</a:t>
            </a:r>
            <a:endParaRPr kumimoji="1" lang="en-US" altLang="ja-JP" sz="1400" b="1" dirty="0" smtClean="0">
              <a:solidFill>
                <a:schemeClr val="tx1"/>
              </a:solidFill>
            </a:endParaRPr>
          </a:p>
        </p:txBody>
      </p:sp>
      <p:sp>
        <p:nvSpPr>
          <p:cNvPr id="126" name="角丸四角形 125"/>
          <p:cNvSpPr/>
          <p:nvPr/>
        </p:nvSpPr>
        <p:spPr>
          <a:xfrm>
            <a:off x="105041" y="5292137"/>
            <a:ext cx="955762" cy="500088"/>
          </a:xfrm>
          <a:prstGeom prst="roundRect">
            <a:avLst/>
          </a:prstGeom>
          <a:noFill/>
          <a:ln w="28575">
            <a:solidFill>
              <a:srgbClr val="BC141A"/>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b="1" dirty="0" smtClean="0">
                <a:solidFill>
                  <a:schemeClr val="tx1"/>
                </a:solidFill>
              </a:rPr>
              <a:t>$ 17.50 / </a:t>
            </a:r>
            <a:r>
              <a:rPr kumimoji="1" lang="en-US" altLang="ja-JP" sz="1400" b="1" dirty="0" err="1" smtClean="0">
                <a:solidFill>
                  <a:schemeClr val="tx1"/>
                </a:solidFill>
              </a:rPr>
              <a:t>btl</a:t>
            </a:r>
            <a:endParaRPr kumimoji="1" lang="en-US" altLang="ja-JP" sz="1400" b="1" dirty="0" smtClean="0">
              <a:solidFill>
                <a:schemeClr val="tx1"/>
              </a:solidFill>
            </a:endParaRPr>
          </a:p>
        </p:txBody>
      </p:sp>
      <p:sp>
        <p:nvSpPr>
          <p:cNvPr id="127" name="角丸四角形 126"/>
          <p:cNvSpPr/>
          <p:nvPr/>
        </p:nvSpPr>
        <p:spPr>
          <a:xfrm>
            <a:off x="8024543" y="990387"/>
            <a:ext cx="955762" cy="500088"/>
          </a:xfrm>
          <a:prstGeom prst="roundRect">
            <a:avLst/>
          </a:prstGeom>
          <a:noFill/>
          <a:ln w="28575">
            <a:solidFill>
              <a:srgbClr val="BC141A"/>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b="1" dirty="0" smtClean="0">
                <a:solidFill>
                  <a:schemeClr val="tx1"/>
                </a:solidFill>
              </a:rPr>
              <a:t>Anahola</a:t>
            </a:r>
          </a:p>
          <a:p>
            <a:pPr algn="ctr"/>
            <a:r>
              <a:rPr kumimoji="1" lang="en-US" altLang="ja-JP" sz="1400" b="1" dirty="0" smtClean="0">
                <a:solidFill>
                  <a:schemeClr val="tx1"/>
                </a:solidFill>
              </a:rPr>
              <a:t>Workshop</a:t>
            </a:r>
          </a:p>
        </p:txBody>
      </p:sp>
      <p:sp>
        <p:nvSpPr>
          <p:cNvPr id="128" name="角丸四角形 127"/>
          <p:cNvSpPr/>
          <p:nvPr/>
        </p:nvSpPr>
        <p:spPr>
          <a:xfrm>
            <a:off x="1333599" y="1050544"/>
            <a:ext cx="955762" cy="500088"/>
          </a:xfrm>
          <a:prstGeom prst="roundRect">
            <a:avLst/>
          </a:prstGeom>
          <a:noFill/>
          <a:ln w="28575">
            <a:solidFill>
              <a:srgbClr val="BC141A"/>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b="1" dirty="0" smtClean="0">
                <a:solidFill>
                  <a:schemeClr val="tx1"/>
                </a:solidFill>
              </a:rPr>
              <a:t>Yokohama</a:t>
            </a:r>
          </a:p>
          <a:p>
            <a:pPr algn="ctr"/>
            <a:r>
              <a:rPr kumimoji="1" lang="en-US" altLang="ja-JP" sz="1400" b="1" dirty="0" smtClean="0">
                <a:solidFill>
                  <a:schemeClr val="tx1"/>
                </a:solidFill>
              </a:rPr>
              <a:t>Workshop</a:t>
            </a:r>
          </a:p>
        </p:txBody>
      </p:sp>
      <p:sp>
        <p:nvSpPr>
          <p:cNvPr id="129" name="円/楕円 128"/>
          <p:cNvSpPr/>
          <p:nvPr/>
        </p:nvSpPr>
        <p:spPr>
          <a:xfrm>
            <a:off x="5457825" y="4839725"/>
            <a:ext cx="914400" cy="914400"/>
          </a:xfrm>
          <a:prstGeom prst="ellipse">
            <a:avLst/>
          </a:prstGeom>
          <a:solidFill>
            <a:srgbClr val="D1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smtClean="0">
                <a:solidFill>
                  <a:schemeClr val="tx1"/>
                </a:solidFill>
              </a:rPr>
              <a:t>Honolulu Seaport</a:t>
            </a:r>
            <a:endParaRPr kumimoji="1" lang="ja-JP" altLang="en-US" sz="900" b="1" dirty="0">
              <a:solidFill>
                <a:schemeClr val="tx1"/>
              </a:solidFill>
            </a:endParaRPr>
          </a:p>
        </p:txBody>
      </p:sp>
    </p:spTree>
    <p:extLst>
      <p:ext uri="{BB962C8B-B14F-4D97-AF65-F5344CB8AC3E}">
        <p14:creationId xmlns:p14="http://schemas.microsoft.com/office/powerpoint/2010/main" val="2450057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JLL_PowerPoint_template_4x3">
  <a:themeElements>
    <a:clrScheme name="Jones Lang LaSalle 1">
      <a:dk1>
        <a:sysClr val="windowText" lastClr="000000"/>
      </a:dk1>
      <a:lt1>
        <a:sysClr val="window" lastClr="FFFFFF"/>
      </a:lt1>
      <a:dk2>
        <a:srgbClr val="A3C5CD"/>
      </a:dk2>
      <a:lt2>
        <a:srgbClr val="CCCC99"/>
      </a:lt2>
      <a:accent1>
        <a:srgbClr val="BC141A"/>
      </a:accent1>
      <a:accent2>
        <a:srgbClr val="6D7174"/>
      </a:accent2>
      <a:accent3>
        <a:srgbClr val="488B9B"/>
      </a:accent3>
      <a:accent4>
        <a:srgbClr val="999933"/>
      </a:accent4>
      <a:accent5>
        <a:srgbClr val="774A39"/>
      </a:accent5>
      <a:accent6>
        <a:srgbClr val="CA7700"/>
      </a:accent6>
      <a:hlink>
        <a:srgbClr val="AEAFB0"/>
      </a:hlink>
      <a:folHlink>
        <a:srgbClr val="DD898C"/>
      </a:folHlink>
    </a:clrScheme>
    <a:fontScheme name="JLL">
      <a:majorFont>
        <a:latin typeface="Times New Roman"/>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1D5D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6D717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200" dirty="0"/>
        </a:defPPr>
      </a:lstStyle>
    </a:txDef>
  </a:objectDefaults>
  <a:extraClrSchemeLst/>
  <a:extLst>
    <a:ext uri="{05A4C25C-085E-4340-85A3-A5531E510DB2}">
      <thm15:themeFamily xmlns:thm15="http://schemas.microsoft.com/office/thememl/2012/main" xmlns="" name="JLL General" id="{5A22E600-8203-46FB-A5D5-B03CD53A9D85}" vid="{05C78FAB-5C6D-4AF6-ADC8-0FE2231B7B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4942</TotalTime>
  <Words>237</Words>
  <Application>Microsoft Office PowerPoint</Application>
  <PresentationFormat>画面に合わせる (4:3)</PresentationFormat>
  <Paragraphs>87</Paragraphs>
  <Slides>1</Slides>
  <Notes>1</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JLL_PowerPoint_template_4x3</vt:lpstr>
      <vt:lpstr>PowerPoint プレゼンテーション</vt:lpstr>
    </vt:vector>
  </TitlesOfParts>
  <Company>Jones Lang LaSalle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32pt Times New Roman Italic with keyword highlighted red</dc:title>
  <dc:creator>Baylis, Wade (UK)</dc:creator>
  <cp:lastModifiedBy>Inoue, Osamu (Japan)</cp:lastModifiedBy>
  <cp:revision>247</cp:revision>
  <cp:lastPrinted>2015-03-23T23:47:32Z</cp:lastPrinted>
  <dcterms:created xsi:type="dcterms:W3CDTF">2014-02-20T16:19:04Z</dcterms:created>
  <dcterms:modified xsi:type="dcterms:W3CDTF">2015-04-01T08:31:59Z</dcterms:modified>
</cp:coreProperties>
</file>