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64566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C02864-96C3-44B4-ACD4-22E2B7896A37}" type="datetimeFigureOut">
              <a:rPr lang="en-GB" smtClean="0"/>
              <a:t>01/10/2024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286579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997664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53698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312930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C02864-96C3-44B4-ACD4-22E2B7896A37}" type="datetimeFigureOut">
              <a:rPr lang="en-GB" smtClean="0"/>
              <a:t>01/10/2024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275033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C02864-96C3-44B4-ACD4-22E2B7896A37}" type="datetimeFigureOut">
              <a:rPr lang="en-GB" smtClean="0"/>
              <a:t>01/10/2024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228615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4104135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87057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17757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254842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C02864-96C3-44B4-ACD4-22E2B7896A37}" type="datetimeFigureOut">
              <a:rPr lang="en-GB" smtClean="0"/>
              <a:t>01/10/2024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80713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C02864-96C3-44B4-ACD4-22E2B7896A37}" type="datetimeFigureOut">
              <a:rPr lang="en-GB" smtClean="0"/>
              <a:t>01/10/2024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739278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62802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42830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72380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C02864-96C3-44B4-ACD4-22E2B7896A37}" type="datetimeFigureOut">
              <a:rPr lang="en-GB" smtClean="0"/>
              <a:t>01/10/2024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290480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C02864-96C3-44B4-ACD4-22E2B7896A37}" type="datetimeFigureOut">
              <a:rPr lang="en-GB" smtClean="0"/>
              <a:t>01/10/2024</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52661BF-F4F2-4852-B4BE-7723DA5457E7}" type="slidenum">
              <a:rPr lang="en-GB" smtClean="0"/>
              <a:t>‹#›</a:t>
            </a:fld>
            <a:endParaRPr lang="en-GB"/>
          </a:p>
        </p:txBody>
      </p:sp>
    </p:spTree>
    <p:extLst>
      <p:ext uri="{BB962C8B-B14F-4D97-AF65-F5344CB8AC3E}">
        <p14:creationId xmlns:p14="http://schemas.microsoft.com/office/powerpoint/2010/main" val="619630583"/>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209E-3644-4A55-9D96-1D2468A634A5}"/>
              </a:ext>
            </a:extLst>
          </p:cNvPr>
          <p:cNvSpPr>
            <a:spLocks noGrp="1"/>
          </p:cNvSpPr>
          <p:nvPr>
            <p:ph type="ctrTitle"/>
          </p:nvPr>
        </p:nvSpPr>
        <p:spPr>
          <a:xfrm>
            <a:off x="1545573" y="-64591"/>
            <a:ext cx="10758878" cy="3329581"/>
          </a:xfrm>
        </p:spPr>
        <p:txBody>
          <a:bodyPr/>
          <a:lstStyle/>
          <a:p>
            <a:r>
              <a:rPr lang="en-US" b="1" dirty="0"/>
              <a:t>Freelancing Platform</a:t>
            </a:r>
            <a:endParaRPr lang="en-GB" b="1" dirty="0"/>
          </a:p>
        </p:txBody>
      </p:sp>
      <p:sp>
        <p:nvSpPr>
          <p:cNvPr id="3" name="Subtitle 2">
            <a:extLst>
              <a:ext uri="{FF2B5EF4-FFF2-40B4-BE49-F238E27FC236}">
                <a16:creationId xmlns:a16="http://schemas.microsoft.com/office/drawing/2014/main" id="{370AAAED-83BB-4007-8805-B9BC3B2E7CF7}"/>
              </a:ext>
            </a:extLst>
          </p:cNvPr>
          <p:cNvSpPr>
            <a:spLocks noGrp="1"/>
          </p:cNvSpPr>
          <p:nvPr>
            <p:ph type="subTitle" idx="1"/>
          </p:nvPr>
        </p:nvSpPr>
        <p:spPr>
          <a:xfrm>
            <a:off x="7226422" y="3602038"/>
            <a:ext cx="3441577" cy="1655762"/>
          </a:xfrm>
        </p:spPr>
        <p:txBody>
          <a:bodyPr>
            <a:normAutofit/>
          </a:bodyPr>
          <a:lstStyle/>
          <a:p>
            <a:pPr marL="457200" indent="-457200">
              <a:buFont typeface="Arial" panose="020B0604020202020204" pitchFamily="34" charset="0"/>
              <a:buChar char="•"/>
            </a:pPr>
            <a:r>
              <a:rPr lang="en-US" sz="2800" dirty="0"/>
              <a:t>Anish Baniya</a:t>
            </a:r>
          </a:p>
          <a:p>
            <a:pPr marL="457200" indent="-457200">
              <a:buFont typeface="Arial" panose="020B0604020202020204" pitchFamily="34" charset="0"/>
              <a:buChar char="•"/>
            </a:pPr>
            <a:r>
              <a:rPr lang="en-US" sz="2800" dirty="0"/>
              <a:t>Sabin Gurung</a:t>
            </a:r>
          </a:p>
          <a:p>
            <a:pPr marL="457200" indent="-457200">
              <a:buFont typeface="Arial" panose="020B0604020202020204" pitchFamily="34" charset="0"/>
              <a:buChar char="•"/>
            </a:pPr>
            <a:r>
              <a:rPr lang="en-US" sz="2800" dirty="0"/>
              <a:t>Suyan Thapa</a:t>
            </a:r>
            <a:endParaRPr lang="en-GB" sz="2800" dirty="0"/>
          </a:p>
        </p:txBody>
      </p:sp>
    </p:spTree>
    <p:extLst>
      <p:ext uri="{BB962C8B-B14F-4D97-AF65-F5344CB8AC3E}">
        <p14:creationId xmlns:p14="http://schemas.microsoft.com/office/powerpoint/2010/main" val="2409728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9A593-2A32-4755-A63A-32257AF30163}"/>
              </a:ext>
            </a:extLst>
          </p:cNvPr>
          <p:cNvSpPr>
            <a:spLocks noGrp="1"/>
          </p:cNvSpPr>
          <p:nvPr>
            <p:ph type="title"/>
          </p:nvPr>
        </p:nvSpPr>
        <p:spPr>
          <a:xfrm>
            <a:off x="646111" y="452718"/>
            <a:ext cx="10557508" cy="1400530"/>
          </a:xfrm>
        </p:spPr>
        <p:txBody>
          <a:bodyPr/>
          <a:lstStyle/>
          <a:p>
            <a:r>
              <a:rPr lang="en-US" sz="3600" dirty="0"/>
              <a:t>Why ‘</a:t>
            </a:r>
            <a:r>
              <a:rPr lang="en-US" sz="3600" dirty="0">
                <a:solidFill>
                  <a:schemeClr val="accent3">
                    <a:lumMod val="75000"/>
                  </a:schemeClr>
                </a:solidFill>
              </a:rPr>
              <a:t>Freelancing Platform</a:t>
            </a:r>
            <a:r>
              <a:rPr lang="en-US" sz="3600" dirty="0"/>
              <a:t>’ as our project?</a:t>
            </a:r>
            <a:endParaRPr lang="en-GB" sz="3600" dirty="0"/>
          </a:p>
        </p:txBody>
      </p:sp>
      <p:sp>
        <p:nvSpPr>
          <p:cNvPr id="3" name="Content Placeholder 2">
            <a:extLst>
              <a:ext uri="{FF2B5EF4-FFF2-40B4-BE49-F238E27FC236}">
                <a16:creationId xmlns:a16="http://schemas.microsoft.com/office/drawing/2014/main" id="{5C0CCD07-5D42-45C7-A6F6-EBE9B8133927}"/>
              </a:ext>
            </a:extLst>
          </p:cNvPr>
          <p:cNvSpPr>
            <a:spLocks noGrp="1"/>
          </p:cNvSpPr>
          <p:nvPr>
            <p:ph idx="1"/>
          </p:nvPr>
        </p:nvSpPr>
        <p:spPr>
          <a:xfrm>
            <a:off x="988381" y="1853248"/>
            <a:ext cx="8946541" cy="4195481"/>
          </a:xfrm>
        </p:spPr>
        <p:txBody>
          <a:bodyPr/>
          <a:lstStyle/>
          <a:p>
            <a:r>
              <a:rPr lang="en-GB" dirty="0"/>
              <a:t>Personal Interest/Experience</a:t>
            </a:r>
          </a:p>
          <a:p>
            <a:r>
              <a:rPr lang="en-GB" dirty="0"/>
              <a:t>Growth Opportunities</a:t>
            </a:r>
          </a:p>
          <a:p>
            <a:r>
              <a:rPr lang="en-US" dirty="0"/>
              <a:t>Nepali Payment gateway for payment</a:t>
            </a:r>
          </a:p>
          <a:p>
            <a:endParaRPr lang="en-GB" dirty="0"/>
          </a:p>
        </p:txBody>
      </p:sp>
      <p:pic>
        <p:nvPicPr>
          <p:cNvPr id="1032" name="Picture 8" descr="Online Payment Gateway in Nepal, List of Online pyment gateway service  providers in Nepal">
            <a:extLst>
              <a:ext uri="{FF2B5EF4-FFF2-40B4-BE49-F238E27FC236}">
                <a16:creationId xmlns:a16="http://schemas.microsoft.com/office/drawing/2014/main" id="{2B83A551-ADED-49A1-9118-64DC107B9D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089" y="1642402"/>
            <a:ext cx="4876800" cy="2266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A37CE21-918D-4398-9666-BBD4AABCB473}"/>
              </a:ext>
            </a:extLst>
          </p:cNvPr>
          <p:cNvSpPr txBox="1"/>
          <p:nvPr/>
        </p:nvSpPr>
        <p:spPr>
          <a:xfrm>
            <a:off x="7696940" y="4074850"/>
            <a:ext cx="3338004" cy="369332"/>
          </a:xfrm>
          <a:prstGeom prst="rect">
            <a:avLst/>
          </a:prstGeom>
          <a:noFill/>
        </p:spPr>
        <p:txBody>
          <a:bodyPr wrap="square" rtlCol="0">
            <a:spAutoFit/>
          </a:bodyPr>
          <a:lstStyle/>
          <a:p>
            <a:r>
              <a:rPr lang="en-US" dirty="0"/>
              <a:t>Reference : </a:t>
            </a:r>
            <a:r>
              <a:rPr lang="en-US" dirty="0" err="1"/>
              <a:t>WebLink</a:t>
            </a:r>
            <a:r>
              <a:rPr lang="en-US" dirty="0"/>
              <a:t> Nepal</a:t>
            </a:r>
            <a:endParaRPr lang="en-GB" dirty="0"/>
          </a:p>
        </p:txBody>
      </p:sp>
    </p:spTree>
    <p:extLst>
      <p:ext uri="{BB962C8B-B14F-4D97-AF65-F5344CB8AC3E}">
        <p14:creationId xmlns:p14="http://schemas.microsoft.com/office/powerpoint/2010/main" val="303263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fade">
                                      <p:cBhvr>
                                        <p:cTn id="22" dur="500"/>
                                        <p:tgtEl>
                                          <p:spTgt spid="10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1457-EBFB-4F83-B0BA-6981AEA76A96}"/>
              </a:ext>
            </a:extLst>
          </p:cNvPr>
          <p:cNvSpPr>
            <a:spLocks noGrp="1"/>
          </p:cNvSpPr>
          <p:nvPr>
            <p:ph type="title"/>
          </p:nvPr>
        </p:nvSpPr>
        <p:spPr/>
        <p:txBody>
          <a:bodyPr/>
          <a:lstStyle/>
          <a:p>
            <a:r>
              <a:rPr lang="en-US" b="1" u="sng" dirty="0"/>
              <a:t>Introduction</a:t>
            </a:r>
            <a:endParaRPr lang="en-GB" b="1" u="sng" dirty="0"/>
          </a:p>
        </p:txBody>
      </p:sp>
      <p:sp>
        <p:nvSpPr>
          <p:cNvPr id="3" name="Content Placeholder 2">
            <a:extLst>
              <a:ext uri="{FF2B5EF4-FFF2-40B4-BE49-F238E27FC236}">
                <a16:creationId xmlns:a16="http://schemas.microsoft.com/office/drawing/2014/main" id="{4B9E6CCE-3F6C-4F23-8FF6-D6CA408F2BEC}"/>
              </a:ext>
            </a:extLst>
          </p:cNvPr>
          <p:cNvSpPr>
            <a:spLocks noGrp="1"/>
          </p:cNvSpPr>
          <p:nvPr>
            <p:ph idx="1"/>
          </p:nvPr>
        </p:nvSpPr>
        <p:spPr/>
        <p:txBody>
          <a:bodyPr>
            <a:normAutofit/>
          </a:bodyPr>
          <a:lstStyle/>
          <a:p>
            <a:r>
              <a:rPr lang="en-GB" dirty="0"/>
              <a:t>Connecting Freelancers and Businesses: A web-based platform that connects freelancers with businesses seeking specialized services, streamlining the hiring process and service management.</a:t>
            </a:r>
          </a:p>
          <a:p>
            <a:endParaRPr lang="en-GB" dirty="0"/>
          </a:p>
          <a:p>
            <a:r>
              <a:rPr lang="en-GB" dirty="0"/>
              <a:t>Diverse Service Offerings: Provides a unified marketplace for freelancers across various fields (design, development, writing, digital marketing, etc.) to advertise their skills and for clients to search, filter, and manage projects based on ratings and reviews.</a:t>
            </a:r>
          </a:p>
          <a:p>
            <a:endParaRPr lang="en-GB" dirty="0"/>
          </a:p>
          <a:p>
            <a:endParaRPr lang="en-GB" dirty="0"/>
          </a:p>
        </p:txBody>
      </p:sp>
    </p:spTree>
    <p:extLst>
      <p:ext uri="{BB962C8B-B14F-4D97-AF65-F5344CB8AC3E}">
        <p14:creationId xmlns:p14="http://schemas.microsoft.com/office/powerpoint/2010/main" val="147659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7AEE-5AFC-4D09-A88D-2B8FD2CCE567}"/>
              </a:ext>
            </a:extLst>
          </p:cNvPr>
          <p:cNvSpPr>
            <a:spLocks noGrp="1"/>
          </p:cNvSpPr>
          <p:nvPr>
            <p:ph type="title"/>
          </p:nvPr>
        </p:nvSpPr>
        <p:spPr/>
        <p:txBody>
          <a:bodyPr/>
          <a:lstStyle/>
          <a:p>
            <a:r>
              <a:rPr lang="en-US" b="1" u="sng" dirty="0"/>
              <a:t>Problem Statement</a:t>
            </a:r>
            <a:endParaRPr lang="en-GB" b="1" u="sng" dirty="0"/>
          </a:p>
        </p:txBody>
      </p:sp>
      <p:sp>
        <p:nvSpPr>
          <p:cNvPr id="3" name="Content Placeholder 2">
            <a:extLst>
              <a:ext uri="{FF2B5EF4-FFF2-40B4-BE49-F238E27FC236}">
                <a16:creationId xmlns:a16="http://schemas.microsoft.com/office/drawing/2014/main" id="{760F9F86-4C68-45D0-9D70-70007A55F948}"/>
              </a:ext>
            </a:extLst>
          </p:cNvPr>
          <p:cNvSpPr>
            <a:spLocks noGrp="1"/>
          </p:cNvSpPr>
          <p:nvPr>
            <p:ph idx="1"/>
          </p:nvPr>
        </p:nvSpPr>
        <p:spPr/>
        <p:txBody>
          <a:bodyPr/>
          <a:lstStyle/>
          <a:p>
            <a:pPr marL="0" lvl="0" indent="0" defTabSz="914400" eaLnBrk="0" fontAlgn="base" hangingPunct="0">
              <a:spcBef>
                <a:spcPct val="0"/>
              </a:spcBef>
              <a:spcAft>
                <a:spcPct val="0"/>
              </a:spcAft>
              <a:buClrTx/>
              <a:buSzTx/>
              <a:buFontTx/>
              <a:buChar char="•"/>
            </a:pPr>
            <a:r>
              <a:rPr lang="en-US" altLang="en-US" b="1" dirty="0">
                <a:latin typeface="Century Gothic (Headings)"/>
              </a:rPr>
              <a:t>Lack of Nepali Payment Gateways:</a:t>
            </a:r>
            <a:r>
              <a:rPr lang="en-US" altLang="en-US" dirty="0">
                <a:latin typeface="Century Gothic (Headings)"/>
              </a:rPr>
              <a:t> </a:t>
            </a:r>
          </a:p>
          <a:p>
            <a:pPr marL="0" lvl="0" indent="0" defTabSz="914400" eaLnBrk="0" fontAlgn="base" hangingPunct="0">
              <a:spcBef>
                <a:spcPct val="0"/>
              </a:spcBef>
              <a:spcAft>
                <a:spcPct val="0"/>
              </a:spcAft>
              <a:buClrTx/>
              <a:buSzTx/>
              <a:buNone/>
            </a:pPr>
            <a:r>
              <a:rPr lang="en-US" altLang="en-US" dirty="0">
                <a:latin typeface="Century Gothic (Headings)"/>
              </a:rPr>
              <a:t>The absence of integration with popular Nepali payment gateways like </a:t>
            </a:r>
            <a:r>
              <a:rPr lang="en-US" altLang="en-US" dirty="0" err="1">
                <a:latin typeface="Century Gothic (Headings)"/>
              </a:rPr>
              <a:t>Khalti</a:t>
            </a:r>
            <a:r>
              <a:rPr lang="en-US" altLang="en-US" dirty="0">
                <a:latin typeface="Century Gothic (Headings)"/>
              </a:rPr>
              <a:t> and </a:t>
            </a:r>
            <a:r>
              <a:rPr lang="en-US" altLang="en-US" dirty="0" err="1">
                <a:latin typeface="Century Gothic (Headings)"/>
              </a:rPr>
              <a:t>eSewa</a:t>
            </a:r>
            <a:r>
              <a:rPr lang="en-US" altLang="en-US" dirty="0">
                <a:latin typeface="Century Gothic (Headings)"/>
              </a:rPr>
              <a:t> limits the ease of transactions for local freelancers and clients, creating barriers to efficient payments within the domestic market.</a:t>
            </a:r>
          </a:p>
          <a:p>
            <a:pPr marL="0" lvl="0" indent="0" defTabSz="914400" eaLnBrk="0" fontAlgn="base" hangingPunct="0">
              <a:spcBef>
                <a:spcPct val="0"/>
              </a:spcBef>
              <a:spcAft>
                <a:spcPct val="0"/>
              </a:spcAft>
              <a:buClrTx/>
              <a:buSzTx/>
              <a:buFontTx/>
              <a:buChar char="•"/>
            </a:pPr>
            <a:endParaRPr lang="en-US" altLang="en-US" dirty="0">
              <a:latin typeface="Century Gothic (Headings)"/>
            </a:endParaRPr>
          </a:p>
          <a:p>
            <a:pPr marL="0" lvl="0" indent="0" defTabSz="914400" eaLnBrk="0" fontAlgn="base" hangingPunct="0">
              <a:spcBef>
                <a:spcPct val="0"/>
              </a:spcBef>
              <a:spcAft>
                <a:spcPct val="0"/>
              </a:spcAft>
              <a:buClrTx/>
              <a:buSzTx/>
              <a:buFontTx/>
              <a:buChar char="•"/>
            </a:pPr>
            <a:r>
              <a:rPr lang="en-US" altLang="en-US" b="1" dirty="0">
                <a:latin typeface="Century Gothic (Headings)"/>
              </a:rPr>
              <a:t>Limited Local Freelance Marketplaces:</a:t>
            </a:r>
            <a:r>
              <a:rPr lang="en-US" altLang="en-US" dirty="0">
                <a:latin typeface="Century Gothic (Headings)"/>
              </a:rPr>
              <a:t> The scarcity of dedicated freelance platforms catering specifically to the Nepali market restricts opportunities for local talent and businesses, forcing them to rely on global platforms that may not address region-specific needs.</a:t>
            </a:r>
          </a:p>
          <a:p>
            <a:endParaRPr lang="en-GB" dirty="0">
              <a:latin typeface="Century Gothic (Headings)"/>
            </a:endParaRPr>
          </a:p>
        </p:txBody>
      </p:sp>
    </p:spTree>
    <p:extLst>
      <p:ext uri="{BB962C8B-B14F-4D97-AF65-F5344CB8AC3E}">
        <p14:creationId xmlns:p14="http://schemas.microsoft.com/office/powerpoint/2010/main" val="96139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BE3D1-493E-4BF3-9CB6-8F4F655359E0}"/>
              </a:ext>
            </a:extLst>
          </p:cNvPr>
          <p:cNvSpPr>
            <a:spLocks noGrp="1"/>
          </p:cNvSpPr>
          <p:nvPr>
            <p:ph type="title"/>
          </p:nvPr>
        </p:nvSpPr>
        <p:spPr/>
        <p:txBody>
          <a:bodyPr/>
          <a:lstStyle/>
          <a:p>
            <a:r>
              <a:rPr lang="en-US" b="1" u="sng" dirty="0"/>
              <a:t>Objectives</a:t>
            </a:r>
            <a:endParaRPr lang="en-GB" b="1" u="sng" dirty="0"/>
          </a:p>
        </p:txBody>
      </p:sp>
      <p:sp>
        <p:nvSpPr>
          <p:cNvPr id="3" name="Content Placeholder 2">
            <a:extLst>
              <a:ext uri="{FF2B5EF4-FFF2-40B4-BE49-F238E27FC236}">
                <a16:creationId xmlns:a16="http://schemas.microsoft.com/office/drawing/2014/main" id="{7D7838E3-3F82-4EC7-9C47-686CD89338AD}"/>
              </a:ext>
            </a:extLst>
          </p:cNvPr>
          <p:cNvSpPr>
            <a:spLocks noGrp="1"/>
          </p:cNvSpPr>
          <p:nvPr>
            <p:ph idx="1"/>
          </p:nvPr>
        </p:nvSpPr>
        <p:spPr/>
        <p:txBody>
          <a:bodyPr/>
          <a:lstStyle/>
          <a:p>
            <a:r>
              <a:rPr lang="en-US" dirty="0"/>
              <a:t>To implement the reliable local payment gateways.</a:t>
            </a:r>
            <a:endParaRPr lang="en-GB" dirty="0"/>
          </a:p>
          <a:p>
            <a:r>
              <a:rPr lang="en-GB" dirty="0"/>
              <a:t>Increase Local Job Opportunities</a:t>
            </a:r>
          </a:p>
        </p:txBody>
      </p:sp>
    </p:spTree>
    <p:extLst>
      <p:ext uri="{BB962C8B-B14F-4D97-AF65-F5344CB8AC3E}">
        <p14:creationId xmlns:p14="http://schemas.microsoft.com/office/powerpoint/2010/main" val="2963826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p:txBody>
          <a:bodyPr/>
          <a:lstStyle/>
          <a:p>
            <a:r>
              <a:rPr lang="en-US" dirty="0"/>
              <a:t>Methodology</a:t>
            </a:r>
            <a:endParaRPr lang="en-GB" dirty="0"/>
          </a:p>
        </p:txBody>
      </p:sp>
      <p:pic>
        <p:nvPicPr>
          <p:cNvPr id="3074" name="Picture 2" descr="Agile Methodology I Official Trainings - InterQuality">
            <a:extLst>
              <a:ext uri="{FF2B5EF4-FFF2-40B4-BE49-F238E27FC236}">
                <a16:creationId xmlns:a16="http://schemas.microsoft.com/office/drawing/2014/main" id="{B6174DC5-8C5A-4CFB-9EB0-76A02A398A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2874" y="1802201"/>
            <a:ext cx="9404723" cy="41957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81555A-A4DB-4C50-B373-74EBC0330F9A}"/>
              </a:ext>
            </a:extLst>
          </p:cNvPr>
          <p:cNvSpPr txBox="1"/>
          <p:nvPr/>
        </p:nvSpPr>
        <p:spPr>
          <a:xfrm>
            <a:off x="3932808" y="6035950"/>
            <a:ext cx="3338004" cy="369332"/>
          </a:xfrm>
          <a:prstGeom prst="rect">
            <a:avLst/>
          </a:prstGeom>
          <a:noFill/>
        </p:spPr>
        <p:txBody>
          <a:bodyPr wrap="square" rtlCol="0">
            <a:spAutoFit/>
          </a:bodyPr>
          <a:lstStyle/>
          <a:p>
            <a:r>
              <a:rPr lang="en-US" dirty="0"/>
              <a:t>Reference : </a:t>
            </a:r>
            <a:r>
              <a:rPr lang="en-US" dirty="0" err="1"/>
              <a:t>InterQualitybg</a:t>
            </a:r>
            <a:endParaRPr lang="en-GB" dirty="0"/>
          </a:p>
        </p:txBody>
      </p:sp>
    </p:spTree>
    <p:extLst>
      <p:ext uri="{BB962C8B-B14F-4D97-AF65-F5344CB8AC3E}">
        <p14:creationId xmlns:p14="http://schemas.microsoft.com/office/powerpoint/2010/main" val="2332967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181</TotalTime>
  <Words>202</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Century Gothic (Headings)</vt:lpstr>
      <vt:lpstr>Wingdings 3</vt:lpstr>
      <vt:lpstr>Ion</vt:lpstr>
      <vt:lpstr>Freelancing Platform</vt:lpstr>
      <vt:lpstr>Why ‘Freelancing Platform’ as our project?</vt:lpstr>
      <vt:lpstr>Introduction</vt:lpstr>
      <vt:lpstr>Problem Statement</vt:lpstr>
      <vt:lpstr>Objectives</vt:lpstr>
      <vt:lpstr>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Freelancing Platform</dc:title>
  <dc:creator>Sudan Thapa</dc:creator>
  <cp:lastModifiedBy>Sudan Thapa</cp:lastModifiedBy>
  <cp:revision>9</cp:revision>
  <dcterms:created xsi:type="dcterms:W3CDTF">2024-10-01T10:08:33Z</dcterms:created>
  <dcterms:modified xsi:type="dcterms:W3CDTF">2024-10-01T13:10:04Z</dcterms:modified>
</cp:coreProperties>
</file>