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Lst>
  <p:notesMasterIdLst>
    <p:notesMasterId r:id="rId15"/>
  </p:notesMasterIdLst>
  <p:sldIdLst>
    <p:sldId id="256" r:id="rId2"/>
    <p:sldId id="258" r:id="rId3"/>
    <p:sldId id="260" r:id="rId4"/>
    <p:sldId id="280" r:id="rId5"/>
    <p:sldId id="281" r:id="rId6"/>
    <p:sldId id="261" r:id="rId7"/>
    <p:sldId id="279" r:id="rId8"/>
    <p:sldId id="265" r:id="rId9"/>
    <p:sldId id="264" r:id="rId10"/>
    <p:sldId id="266"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11D7B-3C47-4B2D-8A54-A3FE5FA5E4D0}"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37B6C-FC11-4CC1-95E4-B4A133D1E781}" type="slidenum">
              <a:rPr lang="en-US" smtClean="0"/>
              <a:t>‹#›</a:t>
            </a:fld>
            <a:endParaRPr lang="en-US"/>
          </a:p>
        </p:txBody>
      </p:sp>
    </p:spTree>
    <p:extLst>
      <p:ext uri="{BB962C8B-B14F-4D97-AF65-F5344CB8AC3E}">
        <p14:creationId xmlns:p14="http://schemas.microsoft.com/office/powerpoint/2010/main" val="168462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E35396-A9D0-4AE7-A007-0119BDFBA4E5}"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C807C0-A158-4B11-8417-3F07CC34F354}" type="datetime1">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2CF71DC-7CE6-4D2B-BA0B-60B263F95B35}"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0FD4C2-647D-42E0-BBD9-677229B0AD15}"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D9DC11-EA09-4B4D-9CD8-F746B92C3C1C}"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A5AD0B-D988-4D47-AE95-D3257A5B348F}" type="datetime1">
              <a:rPr lang="en-GB" smtClean="0"/>
              <a:t>23/02/2025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0420D5-471D-43EE-8DA2-BA202F769145}" type="datetime1">
              <a:rPr lang="en-GB" smtClean="0"/>
              <a:t>23/02/2025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79E30-77D1-449F-897D-BE4DDADBFDB3}"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7D05D-7D0F-454B-BFA5-F0DC84EA3CE7}"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85DA22-321A-43DD-B8C5-3BF00E7BEA09}"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9554BB-B14A-4BAB-8DD1-406BD3E5F91D}" type="datetime1">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EC84E-BCB4-4462-8314-78204731E3AE}" type="datetime1">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BF0C5-0C45-454D-9C90-4E71AA877EA7}" type="datetime1">
              <a:rPr lang="en-GB" smtClean="0"/>
              <a:t>23/02/2025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39ECB5-B446-4FF4-8902-23539669B94C}" type="datetime1">
              <a:rPr lang="en-GB" smtClean="0"/>
              <a:t>23/02/2025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05BDF5-5A88-461F-99D4-CB97B904DEB2}" type="datetime1">
              <a:rPr lang="en-GB" smtClean="0"/>
              <a:t>23/02/2025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9244691-36B2-4C2E-A248-9AC7A9B8E75D}" type="datetime1">
              <a:rPr lang="en-GB" smtClean="0"/>
              <a:t>23/02/2025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E4C76B-9905-4650-89EA-7BFB31A8D848}" type="datetime1">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D55CEF-30A5-4DD4-BDCF-513BAE0B90CF}" type="datetime1">
              <a:rPr lang="en-GB" smtClean="0"/>
              <a:t>23/02/2025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521980" y="2369839"/>
            <a:ext cx="4444490" cy="1400530"/>
          </a:xfrm>
        </p:spPr>
        <p:txBody>
          <a:bodyPr/>
          <a:lstStyle/>
          <a:p>
            <a:r>
              <a:rPr lang="en-US" dirty="0"/>
              <a:t>ER DIAGRAM</a:t>
            </a:r>
            <a:endParaRPr lang="en-GB" dirty="0"/>
          </a:p>
        </p:txBody>
      </p:sp>
      <p:pic>
        <p:nvPicPr>
          <p:cNvPr id="4" name="Picture 3">
            <a:extLst>
              <a:ext uri="{FF2B5EF4-FFF2-40B4-BE49-F238E27FC236}">
                <a16:creationId xmlns:a16="http://schemas.microsoft.com/office/drawing/2014/main" id="{D7E1C4C8-DCE9-2937-8B39-24D3840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28" y="44823"/>
            <a:ext cx="9957001" cy="6768353"/>
          </a:xfrm>
          <a:prstGeom prst="rect">
            <a:avLst/>
          </a:prstGeom>
        </p:spPr>
      </p:pic>
      <p:sp>
        <p:nvSpPr>
          <p:cNvPr id="3" name="Slide Number Placeholder 2">
            <a:extLst>
              <a:ext uri="{FF2B5EF4-FFF2-40B4-BE49-F238E27FC236}">
                <a16:creationId xmlns:a16="http://schemas.microsoft.com/office/drawing/2014/main" id="{4C17BAEB-9CEA-B9C1-19B7-925C4A1DC39C}"/>
              </a:ext>
            </a:extLst>
          </p:cNvPr>
          <p:cNvSpPr>
            <a:spLocks noGrp="1"/>
          </p:cNvSpPr>
          <p:nvPr>
            <p:ph type="sldNum" sz="quarter" idx="12"/>
          </p:nvPr>
        </p:nvSpPr>
        <p:spPr/>
        <p:txBody>
          <a:bodyPr/>
          <a:lstStyle/>
          <a:p>
            <a:fld id="{452661BF-F4F2-4852-B4BE-7723DA5457E7}" type="slidenum">
              <a:rPr lang="en-GB" smtClean="0"/>
              <a:t>10</a:t>
            </a:fld>
            <a:endParaRPr lang="en-GB"/>
          </a:p>
        </p:txBody>
      </p:sp>
    </p:spTree>
    <p:extLst>
      <p:ext uri="{BB962C8B-B14F-4D97-AF65-F5344CB8AC3E}">
        <p14:creationId xmlns:p14="http://schemas.microsoft.com/office/powerpoint/2010/main" val="41057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3E5F7-74BB-6106-3B49-D0F322B2F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4C8C8-65B5-BA27-F8D6-672538516AC6}"/>
              </a:ext>
            </a:extLst>
          </p:cNvPr>
          <p:cNvSpPr>
            <a:spLocks noGrp="1"/>
          </p:cNvSpPr>
          <p:nvPr>
            <p:ph type="title"/>
          </p:nvPr>
        </p:nvSpPr>
        <p:spPr>
          <a:xfrm rot="16200000">
            <a:off x="-1592222" y="2271227"/>
            <a:ext cx="4444490" cy="1400530"/>
          </a:xfrm>
        </p:spPr>
        <p:txBody>
          <a:bodyPr/>
          <a:lstStyle/>
          <a:p>
            <a:r>
              <a:rPr lang="en-US" dirty="0"/>
              <a:t>DFD Level -2</a:t>
            </a:r>
            <a:endParaRPr lang="en-GB" dirty="0"/>
          </a:p>
        </p:txBody>
      </p:sp>
      <p:pic>
        <p:nvPicPr>
          <p:cNvPr id="4" name="Picture 3">
            <a:extLst>
              <a:ext uri="{FF2B5EF4-FFF2-40B4-BE49-F238E27FC236}">
                <a16:creationId xmlns:a16="http://schemas.microsoft.com/office/drawing/2014/main" id="{A4E4193F-2C71-0A94-3538-C98F98E9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23" y="179294"/>
            <a:ext cx="9795930" cy="6427589"/>
          </a:xfrm>
          <a:prstGeom prst="rect">
            <a:avLst/>
          </a:prstGeom>
        </p:spPr>
      </p:pic>
      <p:sp>
        <p:nvSpPr>
          <p:cNvPr id="3" name="Slide Number Placeholder 2">
            <a:extLst>
              <a:ext uri="{FF2B5EF4-FFF2-40B4-BE49-F238E27FC236}">
                <a16:creationId xmlns:a16="http://schemas.microsoft.com/office/drawing/2014/main" id="{CE087E8B-A672-44F0-322E-003C67EE43F2}"/>
              </a:ext>
            </a:extLst>
          </p:cNvPr>
          <p:cNvSpPr>
            <a:spLocks noGrp="1"/>
          </p:cNvSpPr>
          <p:nvPr>
            <p:ph type="sldNum" sz="quarter" idx="12"/>
          </p:nvPr>
        </p:nvSpPr>
        <p:spPr/>
        <p:txBody>
          <a:bodyPr/>
          <a:lstStyle/>
          <a:p>
            <a:fld id="{452661BF-F4F2-4852-B4BE-7723DA5457E7}" type="slidenum">
              <a:rPr lang="en-GB" smtClean="0"/>
              <a:t>11</a:t>
            </a:fld>
            <a:endParaRPr lang="en-GB"/>
          </a:p>
        </p:txBody>
      </p:sp>
    </p:spTree>
    <p:extLst>
      <p:ext uri="{BB962C8B-B14F-4D97-AF65-F5344CB8AC3E}">
        <p14:creationId xmlns:p14="http://schemas.microsoft.com/office/powerpoint/2010/main" val="22652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B339-8897-1221-3654-B3F003351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8994F-0BAD-E791-2D18-FA3ACAB2AA1F}"/>
              </a:ext>
            </a:extLst>
          </p:cNvPr>
          <p:cNvSpPr>
            <a:spLocks noGrp="1"/>
          </p:cNvSpPr>
          <p:nvPr>
            <p:ph type="title"/>
          </p:nvPr>
        </p:nvSpPr>
        <p:spPr>
          <a:xfrm rot="16200000">
            <a:off x="-1234105" y="2369839"/>
            <a:ext cx="4444490" cy="1400530"/>
          </a:xfrm>
        </p:spPr>
        <p:txBody>
          <a:bodyPr/>
          <a:lstStyle/>
          <a:p>
            <a:r>
              <a:rPr lang="en-US" dirty="0"/>
              <a:t>ER DIAGRAM</a:t>
            </a:r>
            <a:endParaRPr lang="en-GB" dirty="0"/>
          </a:p>
        </p:txBody>
      </p:sp>
      <p:pic>
        <p:nvPicPr>
          <p:cNvPr id="4" name="Picture 3">
            <a:extLst>
              <a:ext uri="{FF2B5EF4-FFF2-40B4-BE49-F238E27FC236}">
                <a16:creationId xmlns:a16="http://schemas.microsoft.com/office/drawing/2014/main" id="{193A017D-C17B-3C47-7587-EBC8C00E5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274" y="1174376"/>
            <a:ext cx="8207451" cy="4228375"/>
          </a:xfrm>
          <a:prstGeom prst="rect">
            <a:avLst/>
          </a:prstGeom>
        </p:spPr>
      </p:pic>
      <p:sp>
        <p:nvSpPr>
          <p:cNvPr id="3" name="Slide Number Placeholder 2">
            <a:extLst>
              <a:ext uri="{FF2B5EF4-FFF2-40B4-BE49-F238E27FC236}">
                <a16:creationId xmlns:a16="http://schemas.microsoft.com/office/drawing/2014/main" id="{93507F5D-5BD0-54A9-B6E6-6EBBC05596DF}"/>
              </a:ext>
            </a:extLst>
          </p:cNvPr>
          <p:cNvSpPr>
            <a:spLocks noGrp="1"/>
          </p:cNvSpPr>
          <p:nvPr>
            <p:ph type="sldNum" sz="quarter" idx="12"/>
          </p:nvPr>
        </p:nvSpPr>
        <p:spPr/>
        <p:txBody>
          <a:bodyPr/>
          <a:lstStyle/>
          <a:p>
            <a:fld id="{452661BF-F4F2-4852-B4BE-7723DA5457E7}" type="slidenum">
              <a:rPr lang="en-GB" smtClean="0"/>
              <a:t>12</a:t>
            </a:fld>
            <a:endParaRPr lang="en-GB"/>
          </a:p>
        </p:txBody>
      </p:sp>
    </p:spTree>
    <p:extLst>
      <p:ext uri="{BB962C8B-B14F-4D97-AF65-F5344CB8AC3E}">
        <p14:creationId xmlns:p14="http://schemas.microsoft.com/office/powerpoint/2010/main" val="232314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67E796E-E675-41A5-C3B3-568716C787DA}"/>
              </a:ext>
            </a:extLst>
          </p:cNvPr>
          <p:cNvSpPr>
            <a:spLocks noGrp="1"/>
          </p:cNvSpPr>
          <p:nvPr>
            <p:ph type="body" sz="quarter" idx="3"/>
          </p:nvPr>
        </p:nvSpPr>
        <p:spPr>
          <a:xfrm>
            <a:off x="1990165" y="3012141"/>
            <a:ext cx="7055224" cy="576262"/>
          </a:xfrm>
        </p:spPr>
        <p:txBody>
          <a:bodyPr/>
          <a:lstStyle/>
          <a:p>
            <a:pPr algn="ctr"/>
            <a:r>
              <a:rPr lang="en-US" sz="5400" dirty="0"/>
              <a:t>Thank You!</a:t>
            </a:r>
          </a:p>
        </p:txBody>
      </p:sp>
      <p:sp>
        <p:nvSpPr>
          <p:cNvPr id="2" name="Slide Number Placeholder 1">
            <a:extLst>
              <a:ext uri="{FF2B5EF4-FFF2-40B4-BE49-F238E27FC236}">
                <a16:creationId xmlns:a16="http://schemas.microsoft.com/office/drawing/2014/main" id="{69EE1EE7-87E8-C6CE-A84C-5AAF11027FE5}"/>
              </a:ext>
            </a:extLst>
          </p:cNvPr>
          <p:cNvSpPr>
            <a:spLocks noGrp="1"/>
          </p:cNvSpPr>
          <p:nvPr>
            <p:ph type="sldNum" sz="quarter" idx="12"/>
          </p:nvPr>
        </p:nvSpPr>
        <p:spPr/>
        <p:txBody>
          <a:bodyPr/>
          <a:lstStyle/>
          <a:p>
            <a:fld id="{452661BF-F4F2-4852-B4BE-7723DA5457E7}" type="slidenum">
              <a:rPr lang="en-GB" smtClean="0"/>
              <a:t>13</a:t>
            </a:fld>
            <a:endParaRPr lang="en-GB"/>
          </a:p>
        </p:txBody>
      </p:sp>
    </p:spTree>
    <p:extLst>
      <p:ext uri="{BB962C8B-B14F-4D97-AF65-F5344CB8AC3E}">
        <p14:creationId xmlns:p14="http://schemas.microsoft.com/office/powerpoint/2010/main" val="333424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
        <p:nvSpPr>
          <p:cNvPr id="4" name="Slide Number Placeholder 3">
            <a:extLst>
              <a:ext uri="{FF2B5EF4-FFF2-40B4-BE49-F238E27FC236}">
                <a16:creationId xmlns:a16="http://schemas.microsoft.com/office/drawing/2014/main" id="{CF58A79D-EEE3-A6E8-27AB-C8BCF16DA9DD}"/>
              </a:ext>
            </a:extLst>
          </p:cNvPr>
          <p:cNvSpPr>
            <a:spLocks noGrp="1"/>
          </p:cNvSpPr>
          <p:nvPr>
            <p:ph type="sldNum" sz="quarter" idx="12"/>
          </p:nvPr>
        </p:nvSpPr>
        <p:spPr/>
        <p:txBody>
          <a:bodyPr/>
          <a:lstStyle/>
          <a:p>
            <a:fld id="{452661BF-F4F2-4852-B4BE-7723DA5457E7}" type="slidenum">
              <a:rPr lang="en-GB" smtClean="0"/>
              <a:t>2</a:t>
            </a:fld>
            <a:endParaRPr lang="en-GB"/>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payment gateways.</a:t>
            </a:r>
          </a:p>
          <a:p>
            <a:r>
              <a:rPr lang="en-US" dirty="0"/>
              <a:t>Improve the existing UI.</a:t>
            </a:r>
          </a:p>
        </p:txBody>
      </p:sp>
      <p:sp>
        <p:nvSpPr>
          <p:cNvPr id="4" name="Slide Number Placeholder 3">
            <a:extLst>
              <a:ext uri="{FF2B5EF4-FFF2-40B4-BE49-F238E27FC236}">
                <a16:creationId xmlns:a16="http://schemas.microsoft.com/office/drawing/2014/main" id="{4E67DAE5-8954-B62B-FF46-A51D415E0602}"/>
              </a:ext>
            </a:extLst>
          </p:cNvPr>
          <p:cNvSpPr>
            <a:spLocks noGrp="1"/>
          </p:cNvSpPr>
          <p:nvPr>
            <p:ph type="sldNum" sz="quarter" idx="12"/>
          </p:nvPr>
        </p:nvSpPr>
        <p:spPr/>
        <p:txBody>
          <a:bodyPr/>
          <a:lstStyle/>
          <a:p>
            <a:fld id="{452661BF-F4F2-4852-B4BE-7723DA5457E7}" type="slidenum">
              <a:rPr lang="en-GB" smtClean="0"/>
              <a:t>3</a:t>
            </a:fld>
            <a:endParaRPr lang="en-GB"/>
          </a:p>
        </p:txBody>
      </p:sp>
    </p:spTree>
    <p:extLst>
      <p:ext uri="{BB962C8B-B14F-4D97-AF65-F5344CB8AC3E}">
        <p14:creationId xmlns:p14="http://schemas.microsoft.com/office/powerpoint/2010/main" val="29638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91BA-0164-CF68-B0B4-0E32AD6CC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74547-7DCE-EF29-36E0-0F0DE27262F6}"/>
              </a:ext>
            </a:extLst>
          </p:cNvPr>
          <p:cNvSpPr>
            <a:spLocks noGrp="1"/>
          </p:cNvSpPr>
          <p:nvPr>
            <p:ph type="title"/>
          </p:nvPr>
        </p:nvSpPr>
        <p:spPr/>
        <p:txBody>
          <a:bodyPr/>
          <a:lstStyle/>
          <a:p>
            <a:r>
              <a:rPr lang="en-US" b="1" u="sng" dirty="0"/>
              <a:t>Functional Requirement</a:t>
            </a:r>
            <a:endParaRPr lang="en-GB" b="1" u="sng" dirty="0"/>
          </a:p>
        </p:txBody>
      </p:sp>
      <p:sp>
        <p:nvSpPr>
          <p:cNvPr id="3" name="Content Placeholder 2">
            <a:extLst>
              <a:ext uri="{FF2B5EF4-FFF2-40B4-BE49-F238E27FC236}">
                <a16:creationId xmlns:a16="http://schemas.microsoft.com/office/drawing/2014/main" id="{65F68C36-055D-75ED-053A-990070A0E8E6}"/>
              </a:ext>
            </a:extLst>
          </p:cNvPr>
          <p:cNvSpPr>
            <a:spLocks noGrp="1"/>
          </p:cNvSpPr>
          <p:nvPr>
            <p:ph idx="1"/>
          </p:nvPr>
        </p:nvSpPr>
        <p:spPr/>
        <p:txBody>
          <a:bodyPr/>
          <a:lstStyle/>
          <a:p>
            <a:pPr marL="342900" marR="0" lvl="0" indent="-342900"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 Registration and Authentication</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 Profiles</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Job Posting</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Payment Integration</a:t>
            </a:r>
          </a:p>
          <a:p>
            <a:pPr marL="342900" marR="0" lvl="0" indent="-342900" algn="just">
              <a:lnSpc>
                <a:spcPct val="150000"/>
              </a:lnSpc>
              <a:spcBef>
                <a:spcPts val="1500"/>
              </a:spcBef>
              <a:buFont typeface="Symbol" panose="05050102010706020507" pitchFamily="18" charset="2"/>
              <a:buChar char=""/>
            </a:pPr>
            <a:endParaRPr lang="en-US" sz="1800" b="1"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D9ABE919-4DF3-5EFC-7B0B-B43DFCE5C211}"/>
              </a:ext>
            </a:extLst>
          </p:cNvPr>
          <p:cNvSpPr>
            <a:spLocks noGrp="1"/>
          </p:cNvSpPr>
          <p:nvPr>
            <p:ph type="sldNum" sz="quarter" idx="12"/>
          </p:nvPr>
        </p:nvSpPr>
        <p:spPr/>
        <p:txBody>
          <a:bodyPr/>
          <a:lstStyle/>
          <a:p>
            <a:fld id="{452661BF-F4F2-4852-B4BE-7723DA5457E7}" type="slidenum">
              <a:rPr lang="en-GB" smtClean="0"/>
              <a:t>4</a:t>
            </a:fld>
            <a:endParaRPr lang="en-GB"/>
          </a:p>
        </p:txBody>
      </p:sp>
    </p:spTree>
    <p:extLst>
      <p:ext uri="{BB962C8B-B14F-4D97-AF65-F5344CB8AC3E}">
        <p14:creationId xmlns:p14="http://schemas.microsoft.com/office/powerpoint/2010/main" val="293888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33D1-7C73-C738-C330-6BC9E5141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0C199-5666-93EA-04CA-D9CA6179283E}"/>
              </a:ext>
            </a:extLst>
          </p:cNvPr>
          <p:cNvSpPr>
            <a:spLocks noGrp="1"/>
          </p:cNvSpPr>
          <p:nvPr>
            <p:ph type="title"/>
          </p:nvPr>
        </p:nvSpPr>
        <p:spPr/>
        <p:txBody>
          <a:bodyPr/>
          <a:lstStyle/>
          <a:p>
            <a:r>
              <a:rPr lang="en-US" b="1" u="sng" dirty="0"/>
              <a:t>Non-Functional Requirement</a:t>
            </a:r>
            <a:endParaRPr lang="en-GB" b="1" u="sng" dirty="0"/>
          </a:p>
        </p:txBody>
      </p:sp>
      <p:sp>
        <p:nvSpPr>
          <p:cNvPr id="3" name="Content Placeholder 2">
            <a:extLst>
              <a:ext uri="{FF2B5EF4-FFF2-40B4-BE49-F238E27FC236}">
                <a16:creationId xmlns:a16="http://schemas.microsoft.com/office/drawing/2014/main" id="{66487A88-C484-C266-E0BA-42CEF5438A03}"/>
              </a:ext>
            </a:extLst>
          </p:cNvPr>
          <p:cNvSpPr>
            <a:spLocks noGrp="1"/>
          </p:cNvSpPr>
          <p:nvPr>
            <p:ph idx="1"/>
          </p:nvPr>
        </p:nvSpPr>
        <p:spPr/>
        <p:txBody>
          <a:bodyPr>
            <a:normAutofit/>
          </a:bodyPr>
          <a:lstStyle/>
          <a:p>
            <a:pPr marL="342900" marR="0" lvl="0" indent="-342900"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Performance</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User Scalability</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Usability</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Maintainability</a:t>
            </a:r>
          </a:p>
          <a:p>
            <a:pPr algn="just">
              <a:lnSpc>
                <a:spcPct val="150000"/>
              </a:lnSpc>
              <a:spcBef>
                <a:spcPts val="1500"/>
              </a:spcBef>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Security and Data Privacy</a:t>
            </a:r>
          </a:p>
          <a:p>
            <a:pPr marL="342900" marR="0" lvl="0" indent="-342900" algn="just">
              <a:lnSpc>
                <a:spcPct val="150000"/>
              </a:lnSpc>
              <a:spcBef>
                <a:spcPts val="1500"/>
              </a:spcBef>
              <a:buFont typeface="Symbol" panose="05050102010706020507" pitchFamily="18" charset="2"/>
              <a:buChar char=""/>
            </a:pPr>
            <a:endParaRPr lang="en-US" sz="1800" b="1" dirty="0">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2754C97E-F621-C064-F20A-0985DC96E1C6}"/>
              </a:ext>
            </a:extLst>
          </p:cNvPr>
          <p:cNvSpPr>
            <a:spLocks noGrp="1"/>
          </p:cNvSpPr>
          <p:nvPr>
            <p:ph type="sldNum" sz="quarter" idx="12"/>
          </p:nvPr>
        </p:nvSpPr>
        <p:spPr/>
        <p:txBody>
          <a:bodyPr/>
          <a:lstStyle/>
          <a:p>
            <a:fld id="{452661BF-F4F2-4852-B4BE-7723DA5457E7}" type="slidenum">
              <a:rPr lang="en-GB" smtClean="0"/>
              <a:t>5</a:t>
            </a:fld>
            <a:endParaRPr lang="en-GB"/>
          </a:p>
        </p:txBody>
      </p:sp>
    </p:spTree>
    <p:extLst>
      <p:ext uri="{BB962C8B-B14F-4D97-AF65-F5344CB8AC3E}">
        <p14:creationId xmlns:p14="http://schemas.microsoft.com/office/powerpoint/2010/main" val="177209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
        <p:nvSpPr>
          <p:cNvPr id="3" name="Slide Number Placeholder 2">
            <a:extLst>
              <a:ext uri="{FF2B5EF4-FFF2-40B4-BE49-F238E27FC236}">
                <a16:creationId xmlns:a16="http://schemas.microsoft.com/office/drawing/2014/main" id="{C18B6302-D0C5-BE36-F5F9-3F8A4BBE8067}"/>
              </a:ext>
            </a:extLst>
          </p:cNvPr>
          <p:cNvSpPr>
            <a:spLocks noGrp="1"/>
          </p:cNvSpPr>
          <p:nvPr>
            <p:ph type="sldNum" sz="quarter" idx="12"/>
          </p:nvPr>
        </p:nvSpPr>
        <p:spPr/>
        <p:txBody>
          <a:bodyPr/>
          <a:lstStyle/>
          <a:p>
            <a:fld id="{452661BF-F4F2-4852-B4BE-7723DA5457E7}" type="slidenum">
              <a:rPr lang="en-GB" smtClean="0"/>
              <a:t>6</a:t>
            </a:fld>
            <a:endParaRPr lang="en-GB"/>
          </a:p>
        </p:txBody>
      </p:sp>
    </p:spTree>
    <p:extLst>
      <p:ext uri="{BB962C8B-B14F-4D97-AF65-F5344CB8AC3E}">
        <p14:creationId xmlns:p14="http://schemas.microsoft.com/office/powerpoint/2010/main" val="233296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4356-6313-5EE7-025B-2B093CFDF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43B11-5883-BEEF-A78B-4FE97BFEA94F}"/>
              </a:ext>
            </a:extLst>
          </p:cNvPr>
          <p:cNvSpPr>
            <a:spLocks noGrp="1"/>
          </p:cNvSpPr>
          <p:nvPr>
            <p:ph type="title"/>
          </p:nvPr>
        </p:nvSpPr>
        <p:spPr/>
        <p:txBody>
          <a:bodyPr/>
          <a:lstStyle/>
          <a:p>
            <a:r>
              <a:rPr lang="en-US" b="1" u="sng" dirty="0"/>
              <a:t>Sprints:</a:t>
            </a:r>
            <a:endParaRPr lang="en-GB" b="1" u="sng" dirty="0"/>
          </a:p>
        </p:txBody>
      </p:sp>
      <p:sp>
        <p:nvSpPr>
          <p:cNvPr id="3" name="Content Placeholder 2">
            <a:extLst>
              <a:ext uri="{FF2B5EF4-FFF2-40B4-BE49-F238E27FC236}">
                <a16:creationId xmlns:a16="http://schemas.microsoft.com/office/drawing/2014/main" id="{0DB4F522-E93B-81FC-ABF2-43BA5717C41B}"/>
              </a:ext>
            </a:extLst>
          </p:cNvPr>
          <p:cNvSpPr>
            <a:spLocks noGrp="1"/>
          </p:cNvSpPr>
          <p:nvPr>
            <p:ph idx="1"/>
          </p:nvPr>
        </p:nvSpPr>
        <p:spPr>
          <a:xfrm>
            <a:off x="875201" y="1255059"/>
            <a:ext cx="8946541" cy="5468470"/>
          </a:xfrm>
        </p:spPr>
        <p:txBody>
          <a:bodyPr>
            <a:normAutofit fontScale="77500" lnSpcReduction="20000"/>
          </a:bodyPr>
          <a:lstStyle/>
          <a:p>
            <a:pPr marL="0" indent="0">
              <a:buNone/>
            </a:pPr>
            <a:r>
              <a:rPr lang="en-US" dirty="0"/>
              <a:t>Sprint 1:</a:t>
            </a:r>
          </a:p>
          <a:p>
            <a:r>
              <a:rPr lang="en-US" dirty="0"/>
              <a:t>Plan</a:t>
            </a:r>
          </a:p>
          <a:p>
            <a:r>
              <a:rPr lang="en-US" dirty="0"/>
              <a:t>Developing Basic Features</a:t>
            </a:r>
          </a:p>
          <a:p>
            <a:pPr marL="0" indent="0">
              <a:buNone/>
            </a:pPr>
            <a:endParaRPr lang="en-US" dirty="0"/>
          </a:p>
          <a:p>
            <a:pPr marL="0" indent="0">
              <a:buNone/>
            </a:pPr>
            <a:r>
              <a:rPr lang="en-US" dirty="0"/>
              <a:t>Sprint 2:</a:t>
            </a:r>
          </a:p>
          <a:p>
            <a:r>
              <a:rPr lang="en-US" dirty="0"/>
              <a:t>Design and Implement the Freelancer Profile</a:t>
            </a:r>
          </a:p>
          <a:p>
            <a:pPr marL="0" indent="0">
              <a:buNone/>
            </a:pPr>
            <a:endParaRPr lang="en-US" dirty="0"/>
          </a:p>
          <a:p>
            <a:pPr marL="0" indent="0">
              <a:buNone/>
            </a:pPr>
            <a:r>
              <a:rPr lang="en-US" dirty="0"/>
              <a:t>Sprint 3:</a:t>
            </a:r>
          </a:p>
          <a:p>
            <a:r>
              <a:rPr lang="en-US" dirty="0"/>
              <a:t>Integrate Payment Gateway</a:t>
            </a:r>
          </a:p>
          <a:p>
            <a:pPr marL="0" indent="0">
              <a:buNone/>
            </a:pPr>
            <a:endParaRPr lang="en-US" dirty="0"/>
          </a:p>
          <a:p>
            <a:pPr marL="0" indent="0">
              <a:buNone/>
            </a:pPr>
            <a:r>
              <a:rPr lang="en-US" dirty="0"/>
              <a:t>Sprint 4:</a:t>
            </a:r>
          </a:p>
          <a:p>
            <a:r>
              <a:rPr lang="en-US" dirty="0"/>
              <a:t>Add job posting functionality</a:t>
            </a:r>
          </a:p>
          <a:p>
            <a:endParaRPr lang="en-US" dirty="0"/>
          </a:p>
          <a:p>
            <a:pPr marL="0" indent="0">
              <a:buNone/>
            </a:pPr>
            <a:r>
              <a:rPr lang="en-US" dirty="0"/>
              <a:t>Sprint 5:</a:t>
            </a:r>
          </a:p>
          <a:p>
            <a:r>
              <a:rPr lang="en-US" dirty="0"/>
              <a:t>Final Testing</a:t>
            </a:r>
          </a:p>
          <a:p>
            <a:r>
              <a:rPr lang="en-US" dirty="0"/>
              <a:t>Fix Bugs</a:t>
            </a:r>
          </a:p>
          <a:p>
            <a:r>
              <a:rPr lang="en-US" dirty="0"/>
              <a:t>Deployment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FB5CEFD-8EE4-EDFE-26D2-5B40FCD56FE2}"/>
              </a:ext>
            </a:extLst>
          </p:cNvPr>
          <p:cNvSpPr>
            <a:spLocks noGrp="1"/>
          </p:cNvSpPr>
          <p:nvPr>
            <p:ph type="sldNum" sz="quarter" idx="12"/>
          </p:nvPr>
        </p:nvSpPr>
        <p:spPr/>
        <p:txBody>
          <a:bodyPr/>
          <a:lstStyle/>
          <a:p>
            <a:fld id="{452661BF-F4F2-4852-B4BE-7723DA5457E7}" type="slidenum">
              <a:rPr lang="en-GB" smtClean="0"/>
              <a:t>7</a:t>
            </a:fld>
            <a:endParaRPr lang="en-GB"/>
          </a:p>
        </p:txBody>
      </p:sp>
    </p:spTree>
    <p:extLst>
      <p:ext uri="{BB962C8B-B14F-4D97-AF65-F5344CB8AC3E}">
        <p14:creationId xmlns:p14="http://schemas.microsoft.com/office/powerpoint/2010/main" val="403239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DFD Level -0</a:t>
            </a:r>
            <a:endParaRPr lang="en-GB" dirty="0"/>
          </a:p>
        </p:txBody>
      </p:sp>
      <p:pic>
        <p:nvPicPr>
          <p:cNvPr id="4" name="Picture 3">
            <a:extLst>
              <a:ext uri="{FF2B5EF4-FFF2-40B4-BE49-F238E27FC236}">
                <a16:creationId xmlns:a16="http://schemas.microsoft.com/office/drawing/2014/main" id="{5667DC4A-3EB4-7777-9B91-A359A6267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18" y="1880349"/>
            <a:ext cx="11797553" cy="3097302"/>
          </a:xfrm>
          <a:prstGeom prst="rect">
            <a:avLst/>
          </a:prstGeom>
        </p:spPr>
      </p:pic>
      <p:sp>
        <p:nvSpPr>
          <p:cNvPr id="3" name="Slide Number Placeholder 2">
            <a:extLst>
              <a:ext uri="{FF2B5EF4-FFF2-40B4-BE49-F238E27FC236}">
                <a16:creationId xmlns:a16="http://schemas.microsoft.com/office/drawing/2014/main" id="{6EBAA7ED-6CCA-490C-B166-CBD860102963}"/>
              </a:ext>
            </a:extLst>
          </p:cNvPr>
          <p:cNvSpPr>
            <a:spLocks noGrp="1"/>
          </p:cNvSpPr>
          <p:nvPr>
            <p:ph type="sldNum" sz="quarter" idx="12"/>
          </p:nvPr>
        </p:nvSpPr>
        <p:spPr/>
        <p:txBody>
          <a:bodyPr/>
          <a:lstStyle/>
          <a:p>
            <a:fld id="{452661BF-F4F2-4852-B4BE-7723DA5457E7}" type="slidenum">
              <a:rPr lang="en-GB" smtClean="0"/>
              <a:t>8</a:t>
            </a:fld>
            <a:endParaRPr lang="en-GB"/>
          </a:p>
        </p:txBody>
      </p:sp>
    </p:spTree>
    <p:extLst>
      <p:ext uri="{BB962C8B-B14F-4D97-AF65-F5344CB8AC3E}">
        <p14:creationId xmlns:p14="http://schemas.microsoft.com/office/powerpoint/2010/main" val="377711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521980" y="2387769"/>
            <a:ext cx="4444490" cy="1400530"/>
          </a:xfrm>
        </p:spPr>
        <p:txBody>
          <a:bodyPr/>
          <a:lstStyle/>
          <a:p>
            <a:r>
              <a:rPr lang="en-US" dirty="0"/>
              <a:t>DFD Level -1</a:t>
            </a:r>
            <a:endParaRPr lang="en-GB" dirty="0"/>
          </a:p>
        </p:txBody>
      </p:sp>
      <p:pic>
        <p:nvPicPr>
          <p:cNvPr id="2052" name="Picture 4" descr="dfd-lvl-1.png">
            <a:extLst>
              <a:ext uri="{FF2B5EF4-FFF2-40B4-BE49-F238E27FC236}">
                <a16:creationId xmlns:a16="http://schemas.microsoft.com/office/drawing/2014/main" id="{3CCCA876-6110-4D78-BD95-13BDDE285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11" y="0"/>
            <a:ext cx="982207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E41C890-48C3-FF88-5D68-439CF0D67B7E}"/>
              </a:ext>
            </a:extLst>
          </p:cNvPr>
          <p:cNvSpPr>
            <a:spLocks noGrp="1"/>
          </p:cNvSpPr>
          <p:nvPr>
            <p:ph type="sldNum" sz="quarter" idx="12"/>
          </p:nvPr>
        </p:nvSpPr>
        <p:spPr/>
        <p:txBody>
          <a:bodyPr/>
          <a:lstStyle/>
          <a:p>
            <a:fld id="{452661BF-F4F2-4852-B4BE-7723DA5457E7}" type="slidenum">
              <a:rPr lang="en-GB" smtClean="0"/>
              <a:t>9</a:t>
            </a:fld>
            <a:endParaRPr lang="en-GB"/>
          </a:p>
        </p:txBody>
      </p:sp>
    </p:spTree>
    <p:extLst>
      <p:ext uri="{BB962C8B-B14F-4D97-AF65-F5344CB8AC3E}">
        <p14:creationId xmlns:p14="http://schemas.microsoft.com/office/powerpoint/2010/main" val="2225465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1148</TotalTime>
  <Words>188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Symbol</vt:lpstr>
      <vt:lpstr>Times New Roman</vt:lpstr>
      <vt:lpstr>Wingdings 3</vt:lpstr>
      <vt:lpstr>Ion</vt:lpstr>
      <vt:lpstr>Freelancing Platform</vt:lpstr>
      <vt:lpstr>Introduction</vt:lpstr>
      <vt:lpstr>Objectives</vt:lpstr>
      <vt:lpstr>Functional Requirement</vt:lpstr>
      <vt:lpstr>Non-Functional Requirement</vt:lpstr>
      <vt:lpstr>Methodology</vt:lpstr>
      <vt:lpstr>Sprints:</vt:lpstr>
      <vt:lpstr>DFD Level -0</vt:lpstr>
      <vt:lpstr>DFD Level -1</vt:lpstr>
      <vt:lpstr>ER DIAGRAM</vt:lpstr>
      <vt:lpstr>DFD Level -2</vt:lpstr>
      <vt:lpstr>ER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Aashish Baniya</cp:lastModifiedBy>
  <cp:revision>23</cp:revision>
  <dcterms:created xsi:type="dcterms:W3CDTF">2024-10-01T10:08:33Z</dcterms:created>
  <dcterms:modified xsi:type="dcterms:W3CDTF">2025-02-23T04:04:55Z</dcterms:modified>
</cp:coreProperties>
</file>