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60" r:id="rId4"/>
    <p:sldId id="261" r:id="rId5"/>
    <p:sldId id="279" r:id="rId6"/>
    <p:sldId id="265" r:id="rId7"/>
    <p:sldId id="264" r:id="rId8"/>
    <p:sldId id="266" r:id="rId9"/>
    <p:sldId id="276" r:id="rId10"/>
    <p:sldId id="277" r:id="rId11"/>
    <p:sldId id="272" r:id="rId12"/>
    <p:sldId id="273" r:id="rId13"/>
    <p:sldId id="274"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64566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8657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99766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3698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31293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7503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28615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4104135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87057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17757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54842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C02864-96C3-44B4-ACD4-22E2B7896A37}" type="datetimeFigureOut">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80713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C02864-96C3-44B4-ACD4-22E2B7896A37}" type="datetimeFigureOut">
              <a:rPr lang="en-GB" smtClean="0"/>
              <a:t>23/02/2025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73927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62802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42830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6C02864-96C3-44B4-ACD4-22E2B7896A37}" type="datetimeFigureOut">
              <a:rPr lang="en-GB" smtClean="0"/>
              <a:t>23/02/2025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72380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29048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C02864-96C3-44B4-ACD4-22E2B7896A37}" type="datetimeFigureOut">
              <a:rPr lang="en-GB" smtClean="0"/>
              <a:t>23/02/2025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2661BF-F4F2-4852-B4BE-7723DA5457E7}" type="slidenum">
              <a:rPr lang="en-GB" smtClean="0"/>
              <a:t>‹#›</a:t>
            </a:fld>
            <a:endParaRPr lang="en-GB"/>
          </a:p>
        </p:txBody>
      </p:sp>
    </p:spTree>
    <p:extLst>
      <p:ext uri="{BB962C8B-B14F-4D97-AF65-F5344CB8AC3E}">
        <p14:creationId xmlns:p14="http://schemas.microsoft.com/office/powerpoint/2010/main" val="6196305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209E-3644-4A55-9D96-1D2468A634A5}"/>
              </a:ext>
            </a:extLst>
          </p:cNvPr>
          <p:cNvSpPr>
            <a:spLocks noGrp="1"/>
          </p:cNvSpPr>
          <p:nvPr>
            <p:ph type="ctrTitle"/>
          </p:nvPr>
        </p:nvSpPr>
        <p:spPr>
          <a:xfrm>
            <a:off x="1545573" y="-64591"/>
            <a:ext cx="10758878" cy="3329581"/>
          </a:xfrm>
        </p:spPr>
        <p:txBody>
          <a:bodyPr/>
          <a:lstStyle/>
          <a:p>
            <a:r>
              <a:rPr lang="en-US" b="1" dirty="0"/>
              <a:t>Freelancing Platform</a:t>
            </a:r>
            <a:endParaRPr lang="en-GB" b="1" dirty="0"/>
          </a:p>
        </p:txBody>
      </p:sp>
      <p:sp>
        <p:nvSpPr>
          <p:cNvPr id="3" name="Subtitle 2">
            <a:extLst>
              <a:ext uri="{FF2B5EF4-FFF2-40B4-BE49-F238E27FC236}">
                <a16:creationId xmlns:a16="http://schemas.microsoft.com/office/drawing/2014/main" id="{370AAAED-83BB-4007-8805-B9BC3B2E7CF7}"/>
              </a:ext>
            </a:extLst>
          </p:cNvPr>
          <p:cNvSpPr>
            <a:spLocks noGrp="1"/>
          </p:cNvSpPr>
          <p:nvPr>
            <p:ph type="subTitle" idx="1"/>
          </p:nvPr>
        </p:nvSpPr>
        <p:spPr>
          <a:xfrm>
            <a:off x="7226422" y="3602038"/>
            <a:ext cx="3441577" cy="1655762"/>
          </a:xfrm>
        </p:spPr>
        <p:txBody>
          <a:bodyPr>
            <a:normAutofit/>
          </a:bodyPr>
          <a:lstStyle/>
          <a:p>
            <a:pPr marL="457200" indent="-457200">
              <a:buFont typeface="Arial" panose="020B0604020202020204" pitchFamily="34" charset="0"/>
              <a:buChar char="•"/>
            </a:pPr>
            <a:r>
              <a:rPr lang="en-US" sz="2800" dirty="0"/>
              <a:t>Anish Baniya</a:t>
            </a:r>
          </a:p>
          <a:p>
            <a:pPr marL="457200" indent="-457200">
              <a:buFont typeface="Arial" panose="020B0604020202020204" pitchFamily="34" charset="0"/>
              <a:buChar char="•"/>
            </a:pPr>
            <a:r>
              <a:rPr lang="en-US" sz="2800" dirty="0"/>
              <a:t>Suyan Thapa</a:t>
            </a:r>
            <a:endParaRPr lang="en-GB" sz="2800" dirty="0"/>
          </a:p>
        </p:txBody>
      </p:sp>
    </p:spTree>
    <p:extLst>
      <p:ext uri="{BB962C8B-B14F-4D97-AF65-F5344CB8AC3E}">
        <p14:creationId xmlns:p14="http://schemas.microsoft.com/office/powerpoint/2010/main" val="240972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B339-8897-1221-3654-B3F003351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8994F-0BAD-E791-2D18-FA3ACAB2AA1F}"/>
              </a:ext>
            </a:extLst>
          </p:cNvPr>
          <p:cNvSpPr>
            <a:spLocks noGrp="1"/>
          </p:cNvSpPr>
          <p:nvPr>
            <p:ph type="title"/>
          </p:nvPr>
        </p:nvSpPr>
        <p:spPr>
          <a:xfrm rot="16200000">
            <a:off x="-1234105" y="2369839"/>
            <a:ext cx="4444490" cy="1400530"/>
          </a:xfrm>
        </p:spPr>
        <p:txBody>
          <a:bodyPr/>
          <a:lstStyle/>
          <a:p>
            <a:r>
              <a:rPr lang="en-US" dirty="0"/>
              <a:t>ER DIAGRAM</a:t>
            </a:r>
            <a:endParaRPr lang="en-GB" dirty="0"/>
          </a:p>
        </p:txBody>
      </p:sp>
      <p:pic>
        <p:nvPicPr>
          <p:cNvPr id="4" name="Picture 3">
            <a:extLst>
              <a:ext uri="{FF2B5EF4-FFF2-40B4-BE49-F238E27FC236}">
                <a16:creationId xmlns:a16="http://schemas.microsoft.com/office/drawing/2014/main" id="{193A017D-C17B-3C47-7587-EBC8C00E5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274" y="1174376"/>
            <a:ext cx="8207451" cy="4228375"/>
          </a:xfrm>
          <a:prstGeom prst="rect">
            <a:avLst/>
          </a:prstGeom>
        </p:spPr>
      </p:pic>
    </p:spTree>
    <p:extLst>
      <p:ext uri="{BB962C8B-B14F-4D97-AF65-F5344CB8AC3E}">
        <p14:creationId xmlns:p14="http://schemas.microsoft.com/office/powerpoint/2010/main" val="232314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43B4-0C95-4BA2-A80C-F3A2047662A0}"/>
              </a:ext>
            </a:extLst>
          </p:cNvPr>
          <p:cNvSpPr>
            <a:spLocks noGrp="1"/>
          </p:cNvSpPr>
          <p:nvPr>
            <p:ph type="title"/>
          </p:nvPr>
        </p:nvSpPr>
        <p:spPr/>
        <p:txBody>
          <a:bodyPr/>
          <a:lstStyle/>
          <a:p>
            <a:r>
              <a:rPr lang="en-US" dirty="0"/>
              <a:t>CSS issue faced</a:t>
            </a:r>
            <a:endParaRPr lang="en-GB" dirty="0"/>
          </a:p>
        </p:txBody>
      </p:sp>
      <p:sp>
        <p:nvSpPr>
          <p:cNvPr id="3" name="Text Placeholder 2">
            <a:extLst>
              <a:ext uri="{FF2B5EF4-FFF2-40B4-BE49-F238E27FC236}">
                <a16:creationId xmlns:a16="http://schemas.microsoft.com/office/drawing/2014/main" id="{826C9415-A37B-41D6-A38F-3D0EDF2BC368}"/>
              </a:ext>
            </a:extLst>
          </p:cNvPr>
          <p:cNvSpPr>
            <a:spLocks noGrp="1"/>
          </p:cNvSpPr>
          <p:nvPr>
            <p:ph type="body" idx="1"/>
          </p:nvPr>
        </p:nvSpPr>
        <p:spPr/>
        <p:txBody>
          <a:bodyPr/>
          <a:lstStyle/>
          <a:p>
            <a:r>
              <a:rPr lang="en-US" dirty="0"/>
              <a:t>One CSS file for all pages</a:t>
            </a:r>
            <a:endParaRPr lang="en-GB" dirty="0"/>
          </a:p>
        </p:txBody>
      </p:sp>
      <p:pic>
        <p:nvPicPr>
          <p:cNvPr id="8" name="Content Placeholder 7">
            <a:extLst>
              <a:ext uri="{FF2B5EF4-FFF2-40B4-BE49-F238E27FC236}">
                <a16:creationId xmlns:a16="http://schemas.microsoft.com/office/drawing/2014/main" id="{40156C23-3E9B-42D3-877B-243AAC32DFD3}"/>
              </a:ext>
            </a:extLst>
          </p:cNvPr>
          <p:cNvPicPr>
            <a:picLocks noGrp="1" noChangeAspect="1"/>
          </p:cNvPicPr>
          <p:nvPr>
            <p:ph sz="half" idx="2"/>
          </p:nvPr>
        </p:nvPicPr>
        <p:blipFill>
          <a:blip r:embed="rId2"/>
          <a:stretch>
            <a:fillRect/>
          </a:stretch>
        </p:blipFill>
        <p:spPr>
          <a:xfrm>
            <a:off x="1103313" y="2908056"/>
            <a:ext cx="4395787" cy="2954826"/>
          </a:xfrm>
          <a:prstGeom prst="rect">
            <a:avLst/>
          </a:prstGeom>
        </p:spPr>
      </p:pic>
      <p:sp>
        <p:nvSpPr>
          <p:cNvPr id="5" name="Text Placeholder 4">
            <a:extLst>
              <a:ext uri="{FF2B5EF4-FFF2-40B4-BE49-F238E27FC236}">
                <a16:creationId xmlns:a16="http://schemas.microsoft.com/office/drawing/2014/main" id="{89076F79-E4E0-4347-A2E9-DEF0EAD87FF6}"/>
              </a:ext>
            </a:extLst>
          </p:cNvPr>
          <p:cNvSpPr>
            <a:spLocks noGrp="1"/>
          </p:cNvSpPr>
          <p:nvPr>
            <p:ph type="body" sz="quarter" idx="3"/>
          </p:nvPr>
        </p:nvSpPr>
        <p:spPr>
          <a:xfrm>
            <a:off x="6096000" y="1910179"/>
            <a:ext cx="4396339" cy="576262"/>
          </a:xfrm>
        </p:spPr>
        <p:txBody>
          <a:bodyPr/>
          <a:lstStyle/>
          <a:p>
            <a:r>
              <a:rPr lang="en-US" dirty="0"/>
              <a:t>CSS within same page</a:t>
            </a:r>
            <a:endParaRPr lang="en-GB" dirty="0"/>
          </a:p>
        </p:txBody>
      </p:sp>
      <p:pic>
        <p:nvPicPr>
          <p:cNvPr id="7" name="Content Placeholder 6">
            <a:extLst>
              <a:ext uri="{FF2B5EF4-FFF2-40B4-BE49-F238E27FC236}">
                <a16:creationId xmlns:a16="http://schemas.microsoft.com/office/drawing/2014/main" id="{637CC5F4-4635-491B-9260-3224CC224EF7}"/>
              </a:ext>
            </a:extLst>
          </p:cNvPr>
          <p:cNvPicPr>
            <a:picLocks noGrp="1" noChangeAspect="1"/>
          </p:cNvPicPr>
          <p:nvPr>
            <p:ph sz="quarter" idx="4"/>
          </p:nvPr>
        </p:nvPicPr>
        <p:blipFill>
          <a:blip r:embed="rId3"/>
          <a:stretch>
            <a:fillRect/>
          </a:stretch>
        </p:blipFill>
        <p:spPr>
          <a:xfrm>
            <a:off x="6132998" y="2519779"/>
            <a:ext cx="4322152" cy="3741738"/>
          </a:xfrm>
          <a:prstGeom prst="rect">
            <a:avLst/>
          </a:prstGeom>
        </p:spPr>
      </p:pic>
    </p:spTree>
    <p:extLst>
      <p:ext uri="{BB962C8B-B14F-4D97-AF65-F5344CB8AC3E}">
        <p14:creationId xmlns:p14="http://schemas.microsoft.com/office/powerpoint/2010/main" val="143827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66B9-9460-4E55-9603-A12B052107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A539546-AA85-415B-902D-178146BF179B}"/>
              </a:ext>
            </a:extLst>
          </p:cNvPr>
          <p:cNvSpPr>
            <a:spLocks noGrp="1"/>
          </p:cNvSpPr>
          <p:nvPr>
            <p:ph type="body" idx="1"/>
          </p:nvPr>
        </p:nvSpPr>
        <p:spPr/>
        <p:txBody>
          <a:bodyPr/>
          <a:lstStyle/>
          <a:p>
            <a:endParaRPr lang="en-GB"/>
          </a:p>
        </p:txBody>
      </p:sp>
      <p:pic>
        <p:nvPicPr>
          <p:cNvPr id="7" name="Content Placeholder 6">
            <a:extLst>
              <a:ext uri="{FF2B5EF4-FFF2-40B4-BE49-F238E27FC236}">
                <a16:creationId xmlns:a16="http://schemas.microsoft.com/office/drawing/2014/main" id="{88AFA9F9-17DF-4619-9055-40349D77E1A6}"/>
              </a:ext>
            </a:extLst>
          </p:cNvPr>
          <p:cNvPicPr>
            <a:picLocks noGrp="1" noChangeAspect="1"/>
          </p:cNvPicPr>
          <p:nvPr>
            <p:ph sz="half" idx="2"/>
          </p:nvPr>
        </p:nvPicPr>
        <p:blipFill>
          <a:blip r:embed="rId2"/>
          <a:stretch>
            <a:fillRect/>
          </a:stretch>
        </p:blipFill>
        <p:spPr>
          <a:xfrm>
            <a:off x="1103313" y="2514600"/>
            <a:ext cx="3452870" cy="3741738"/>
          </a:xfrm>
          <a:prstGeom prst="rect">
            <a:avLst/>
          </a:prstGeom>
        </p:spPr>
      </p:pic>
      <p:sp>
        <p:nvSpPr>
          <p:cNvPr id="5" name="Text Placeholder 4">
            <a:extLst>
              <a:ext uri="{FF2B5EF4-FFF2-40B4-BE49-F238E27FC236}">
                <a16:creationId xmlns:a16="http://schemas.microsoft.com/office/drawing/2014/main" id="{11850286-7421-4F22-B553-4AFB053BEF8E}"/>
              </a:ext>
            </a:extLst>
          </p:cNvPr>
          <p:cNvSpPr>
            <a:spLocks noGrp="1"/>
          </p:cNvSpPr>
          <p:nvPr>
            <p:ph type="body" sz="quarter" idx="3"/>
          </p:nvPr>
        </p:nvSpPr>
        <p:spPr/>
        <p:txBody>
          <a:bodyPr/>
          <a:lstStyle/>
          <a:p>
            <a:endParaRPr lang="en-GB"/>
          </a:p>
        </p:txBody>
      </p:sp>
      <p:pic>
        <p:nvPicPr>
          <p:cNvPr id="8" name="Content Placeholder 7">
            <a:extLst>
              <a:ext uri="{FF2B5EF4-FFF2-40B4-BE49-F238E27FC236}">
                <a16:creationId xmlns:a16="http://schemas.microsoft.com/office/drawing/2014/main" id="{C4B43006-E746-47AF-867E-56CE4A7F161A}"/>
              </a:ext>
            </a:extLst>
          </p:cNvPr>
          <p:cNvPicPr>
            <a:picLocks noGrp="1" noChangeAspect="1"/>
          </p:cNvPicPr>
          <p:nvPr>
            <p:ph sz="quarter" idx="4"/>
          </p:nvPr>
        </p:nvPicPr>
        <p:blipFill>
          <a:blip r:embed="rId3"/>
          <a:stretch>
            <a:fillRect/>
          </a:stretch>
        </p:blipFill>
        <p:spPr>
          <a:xfrm>
            <a:off x="6036929" y="2514600"/>
            <a:ext cx="3631280" cy="3741738"/>
          </a:xfrm>
          <a:prstGeom prst="rect">
            <a:avLst/>
          </a:prstGeom>
        </p:spPr>
      </p:pic>
      <p:pic>
        <p:nvPicPr>
          <p:cNvPr id="9" name="Picture 8">
            <a:extLst>
              <a:ext uri="{FF2B5EF4-FFF2-40B4-BE49-F238E27FC236}">
                <a16:creationId xmlns:a16="http://schemas.microsoft.com/office/drawing/2014/main" id="{E8E626F6-B8C0-424F-82D0-B463DA4D6A8A}"/>
              </a:ext>
            </a:extLst>
          </p:cNvPr>
          <p:cNvPicPr>
            <a:picLocks noChangeAspect="1"/>
          </p:cNvPicPr>
          <p:nvPr/>
        </p:nvPicPr>
        <p:blipFill>
          <a:blip r:embed="rId4"/>
          <a:stretch>
            <a:fillRect/>
          </a:stretch>
        </p:blipFill>
        <p:spPr>
          <a:xfrm>
            <a:off x="852359" y="646111"/>
            <a:ext cx="7895004" cy="3703641"/>
          </a:xfrm>
          <a:prstGeom prst="rect">
            <a:avLst/>
          </a:prstGeom>
        </p:spPr>
      </p:pic>
    </p:spTree>
    <p:extLst>
      <p:ext uri="{BB962C8B-B14F-4D97-AF65-F5344CB8AC3E}">
        <p14:creationId xmlns:p14="http://schemas.microsoft.com/office/powerpoint/2010/main" val="3309860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DF83-FCB8-4111-92E0-6856418DD544}"/>
              </a:ext>
            </a:extLst>
          </p:cNvPr>
          <p:cNvSpPr>
            <a:spLocks noGrp="1"/>
          </p:cNvSpPr>
          <p:nvPr>
            <p:ph type="title"/>
          </p:nvPr>
        </p:nvSpPr>
        <p:spPr/>
        <p:txBody>
          <a:bodyPr/>
          <a:lstStyle/>
          <a:p>
            <a:r>
              <a:rPr lang="en-US" dirty="0"/>
              <a:t>One file connected to multiple files </a:t>
            </a:r>
            <a:endParaRPr lang="en-GB" dirty="0"/>
          </a:p>
        </p:txBody>
      </p:sp>
      <p:sp>
        <p:nvSpPr>
          <p:cNvPr id="3" name="Text Placeholder 2">
            <a:extLst>
              <a:ext uri="{FF2B5EF4-FFF2-40B4-BE49-F238E27FC236}">
                <a16:creationId xmlns:a16="http://schemas.microsoft.com/office/drawing/2014/main" id="{E0FCCF02-03B1-4FF0-A428-FF17F85EBE95}"/>
              </a:ext>
            </a:extLst>
          </p:cNvPr>
          <p:cNvSpPr>
            <a:spLocks noGrp="1"/>
          </p:cNvSpPr>
          <p:nvPr>
            <p:ph type="body" idx="1"/>
          </p:nvPr>
        </p:nvSpPr>
        <p:spPr/>
        <p:txBody>
          <a:bodyPr/>
          <a:lstStyle/>
          <a:p>
            <a:r>
              <a:rPr lang="en-US" dirty="0" err="1"/>
              <a:t>Index.php</a:t>
            </a:r>
            <a:endParaRPr lang="en-GB" dirty="0"/>
          </a:p>
        </p:txBody>
      </p:sp>
      <p:sp>
        <p:nvSpPr>
          <p:cNvPr id="4" name="Text Placeholder 3">
            <a:extLst>
              <a:ext uri="{FF2B5EF4-FFF2-40B4-BE49-F238E27FC236}">
                <a16:creationId xmlns:a16="http://schemas.microsoft.com/office/drawing/2014/main" id="{784C0EC7-BE47-4430-899D-8CBFD7C27D8A}"/>
              </a:ext>
            </a:extLst>
          </p:cNvPr>
          <p:cNvSpPr>
            <a:spLocks noGrp="1"/>
          </p:cNvSpPr>
          <p:nvPr>
            <p:ph type="body" sz="half" idx="15"/>
          </p:nvPr>
        </p:nvSpPr>
        <p:spPr/>
        <p:txBody>
          <a:bodyPr/>
          <a:lstStyle/>
          <a:p>
            <a:endParaRPr lang="en-GB" dirty="0"/>
          </a:p>
        </p:txBody>
      </p:sp>
      <p:sp>
        <p:nvSpPr>
          <p:cNvPr id="5" name="Text Placeholder 4">
            <a:extLst>
              <a:ext uri="{FF2B5EF4-FFF2-40B4-BE49-F238E27FC236}">
                <a16:creationId xmlns:a16="http://schemas.microsoft.com/office/drawing/2014/main" id="{AC903DC0-5FAA-46A7-B56C-1EF02D3E440B}"/>
              </a:ext>
            </a:extLst>
          </p:cNvPr>
          <p:cNvSpPr>
            <a:spLocks noGrp="1"/>
          </p:cNvSpPr>
          <p:nvPr>
            <p:ph type="body" sz="quarter" idx="3"/>
          </p:nvPr>
        </p:nvSpPr>
        <p:spPr/>
        <p:txBody>
          <a:bodyPr/>
          <a:lstStyle/>
          <a:p>
            <a:r>
              <a:rPr lang="en-US" dirty="0" err="1"/>
              <a:t>Header.php</a:t>
            </a:r>
            <a:endParaRPr lang="en-GB" dirty="0"/>
          </a:p>
        </p:txBody>
      </p:sp>
      <p:sp>
        <p:nvSpPr>
          <p:cNvPr id="6" name="Text Placeholder 5">
            <a:extLst>
              <a:ext uri="{FF2B5EF4-FFF2-40B4-BE49-F238E27FC236}">
                <a16:creationId xmlns:a16="http://schemas.microsoft.com/office/drawing/2014/main" id="{5685CF4A-626D-4F53-8844-09ADDAEF7973}"/>
              </a:ext>
            </a:extLst>
          </p:cNvPr>
          <p:cNvSpPr>
            <a:spLocks noGrp="1"/>
          </p:cNvSpPr>
          <p:nvPr>
            <p:ph type="body" sz="half" idx="16"/>
          </p:nvPr>
        </p:nvSpPr>
        <p:spPr/>
        <p:txBody>
          <a:bodyPr/>
          <a:lstStyle/>
          <a:p>
            <a:endParaRPr lang="en-GB" dirty="0"/>
          </a:p>
        </p:txBody>
      </p:sp>
      <p:sp>
        <p:nvSpPr>
          <p:cNvPr id="7" name="Text Placeholder 6">
            <a:extLst>
              <a:ext uri="{FF2B5EF4-FFF2-40B4-BE49-F238E27FC236}">
                <a16:creationId xmlns:a16="http://schemas.microsoft.com/office/drawing/2014/main" id="{74D629A1-BF0F-448E-8E5E-4CB7998F93F2}"/>
              </a:ext>
            </a:extLst>
          </p:cNvPr>
          <p:cNvSpPr>
            <a:spLocks noGrp="1"/>
          </p:cNvSpPr>
          <p:nvPr>
            <p:ph type="body" sz="quarter" idx="13"/>
          </p:nvPr>
        </p:nvSpPr>
        <p:spPr/>
        <p:txBody>
          <a:bodyPr/>
          <a:lstStyle/>
          <a:p>
            <a:r>
              <a:rPr lang="en-US" dirty="0" err="1"/>
              <a:t>Signup.php</a:t>
            </a:r>
            <a:endParaRPr lang="en-GB" dirty="0"/>
          </a:p>
        </p:txBody>
      </p:sp>
      <p:sp>
        <p:nvSpPr>
          <p:cNvPr id="8" name="Text Placeholder 7">
            <a:extLst>
              <a:ext uri="{FF2B5EF4-FFF2-40B4-BE49-F238E27FC236}">
                <a16:creationId xmlns:a16="http://schemas.microsoft.com/office/drawing/2014/main" id="{A25E0B40-E263-4971-847B-AF131CFB431E}"/>
              </a:ext>
            </a:extLst>
          </p:cNvPr>
          <p:cNvSpPr>
            <a:spLocks noGrp="1"/>
          </p:cNvSpPr>
          <p:nvPr>
            <p:ph type="body" sz="half" idx="17"/>
          </p:nvPr>
        </p:nvSpPr>
        <p:spPr/>
        <p:txBody>
          <a:bodyPr/>
          <a:lstStyle/>
          <a:p>
            <a:endParaRPr lang="en-GB"/>
          </a:p>
        </p:txBody>
      </p:sp>
      <p:pic>
        <p:nvPicPr>
          <p:cNvPr id="9" name="Content Placeholder 6">
            <a:extLst>
              <a:ext uri="{FF2B5EF4-FFF2-40B4-BE49-F238E27FC236}">
                <a16:creationId xmlns:a16="http://schemas.microsoft.com/office/drawing/2014/main" id="{D94BB804-EDAD-49F6-9C7D-3833561FFD40}"/>
              </a:ext>
            </a:extLst>
          </p:cNvPr>
          <p:cNvPicPr>
            <a:picLocks noGrp="1" noChangeAspect="1"/>
          </p:cNvPicPr>
          <p:nvPr>
            <p:ph sz="half" idx="2"/>
          </p:nvPr>
        </p:nvPicPr>
        <p:blipFill>
          <a:blip r:embed="rId2"/>
          <a:stretch>
            <a:fillRect/>
          </a:stretch>
        </p:blipFill>
        <p:spPr>
          <a:xfrm>
            <a:off x="718349" y="2663544"/>
            <a:ext cx="2833675" cy="3741738"/>
          </a:xfrm>
          <a:prstGeom prst="rect">
            <a:avLst/>
          </a:prstGeom>
        </p:spPr>
      </p:pic>
      <p:pic>
        <p:nvPicPr>
          <p:cNvPr id="10" name="Content Placeholder 7">
            <a:extLst>
              <a:ext uri="{FF2B5EF4-FFF2-40B4-BE49-F238E27FC236}">
                <a16:creationId xmlns:a16="http://schemas.microsoft.com/office/drawing/2014/main" id="{D29CD6BF-D6C3-4C64-AED2-53C5FF2B6781}"/>
              </a:ext>
            </a:extLst>
          </p:cNvPr>
          <p:cNvPicPr>
            <a:picLocks noGrp="1" noChangeAspect="1"/>
          </p:cNvPicPr>
          <p:nvPr>
            <p:ph sz="quarter" idx="4"/>
          </p:nvPr>
        </p:nvPicPr>
        <p:blipFill>
          <a:blip r:embed="rId3"/>
          <a:stretch>
            <a:fillRect/>
          </a:stretch>
        </p:blipFill>
        <p:spPr>
          <a:xfrm>
            <a:off x="3883659" y="2663544"/>
            <a:ext cx="2833675" cy="3741738"/>
          </a:xfrm>
          <a:prstGeom prst="rect">
            <a:avLst/>
          </a:prstGeom>
        </p:spPr>
      </p:pic>
      <p:pic>
        <p:nvPicPr>
          <p:cNvPr id="11" name="Picture 10">
            <a:extLst>
              <a:ext uri="{FF2B5EF4-FFF2-40B4-BE49-F238E27FC236}">
                <a16:creationId xmlns:a16="http://schemas.microsoft.com/office/drawing/2014/main" id="{A55BBF44-99C3-47F1-A1BB-CFD1BFFC9CB6}"/>
              </a:ext>
            </a:extLst>
          </p:cNvPr>
          <p:cNvPicPr>
            <a:picLocks noChangeAspect="1"/>
          </p:cNvPicPr>
          <p:nvPr/>
        </p:nvPicPr>
        <p:blipFill>
          <a:blip r:embed="rId4"/>
          <a:stretch>
            <a:fillRect/>
          </a:stretch>
        </p:blipFill>
        <p:spPr>
          <a:xfrm>
            <a:off x="6830454" y="2660617"/>
            <a:ext cx="5198790" cy="3703641"/>
          </a:xfrm>
          <a:prstGeom prst="rect">
            <a:avLst/>
          </a:prstGeom>
        </p:spPr>
      </p:pic>
      <p:cxnSp>
        <p:nvCxnSpPr>
          <p:cNvPr id="13" name="Straight Connector 12">
            <a:extLst>
              <a:ext uri="{FF2B5EF4-FFF2-40B4-BE49-F238E27FC236}">
                <a16:creationId xmlns:a16="http://schemas.microsoft.com/office/drawing/2014/main" id="{C337FAF0-560D-442D-85A3-1B8F810497BC}"/>
              </a:ext>
            </a:extLst>
          </p:cNvPr>
          <p:cNvCxnSpPr/>
          <p:nvPr/>
        </p:nvCxnSpPr>
        <p:spPr>
          <a:xfrm>
            <a:off x="4039340" y="5850384"/>
            <a:ext cx="15214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7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67E796E-E675-41A5-C3B3-568716C787DA}"/>
              </a:ext>
            </a:extLst>
          </p:cNvPr>
          <p:cNvSpPr>
            <a:spLocks noGrp="1"/>
          </p:cNvSpPr>
          <p:nvPr>
            <p:ph type="body" sz="quarter" idx="3"/>
          </p:nvPr>
        </p:nvSpPr>
        <p:spPr>
          <a:xfrm>
            <a:off x="1990165" y="3012141"/>
            <a:ext cx="7055224" cy="576262"/>
          </a:xfrm>
        </p:spPr>
        <p:txBody>
          <a:bodyPr/>
          <a:lstStyle/>
          <a:p>
            <a:pPr algn="ctr"/>
            <a:r>
              <a:rPr lang="en-US" sz="5400" dirty="0"/>
              <a:t>Thank You!</a:t>
            </a:r>
          </a:p>
        </p:txBody>
      </p:sp>
    </p:spTree>
    <p:extLst>
      <p:ext uri="{BB962C8B-B14F-4D97-AF65-F5344CB8AC3E}">
        <p14:creationId xmlns:p14="http://schemas.microsoft.com/office/powerpoint/2010/main" val="333424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457-EBFB-4F83-B0BA-6981AEA76A96}"/>
              </a:ext>
            </a:extLst>
          </p:cNvPr>
          <p:cNvSpPr>
            <a:spLocks noGrp="1"/>
          </p:cNvSpPr>
          <p:nvPr>
            <p:ph type="title"/>
          </p:nvPr>
        </p:nvSpPr>
        <p:spPr/>
        <p:txBody>
          <a:bodyPr/>
          <a:lstStyle/>
          <a:p>
            <a:r>
              <a:rPr lang="en-US" b="1" u="sng" dirty="0"/>
              <a:t>Introduction</a:t>
            </a:r>
            <a:endParaRPr lang="en-GB" b="1" u="sng" dirty="0"/>
          </a:p>
        </p:txBody>
      </p:sp>
      <p:sp>
        <p:nvSpPr>
          <p:cNvPr id="3" name="Content Placeholder 2">
            <a:extLst>
              <a:ext uri="{FF2B5EF4-FFF2-40B4-BE49-F238E27FC236}">
                <a16:creationId xmlns:a16="http://schemas.microsoft.com/office/drawing/2014/main" id="{4B9E6CCE-3F6C-4F23-8FF6-D6CA408F2BEC}"/>
              </a:ext>
            </a:extLst>
          </p:cNvPr>
          <p:cNvSpPr>
            <a:spLocks noGrp="1"/>
          </p:cNvSpPr>
          <p:nvPr>
            <p:ph idx="1"/>
          </p:nvPr>
        </p:nvSpPr>
        <p:spPr/>
        <p:txBody>
          <a:bodyPr>
            <a:normAutofit/>
          </a:bodyPr>
          <a:lstStyle/>
          <a:p>
            <a:r>
              <a:rPr lang="en-GB" dirty="0"/>
              <a:t>Connecting Freelancers and Businesses: A web-based platform that connects freelancers with businesses seeking specialized services, streamlining the hiring process and service management.</a:t>
            </a:r>
          </a:p>
          <a:p>
            <a:endParaRPr lang="en-GB" dirty="0"/>
          </a:p>
          <a:p>
            <a:r>
              <a:rPr lang="en-GB" dirty="0"/>
              <a:t>Diverse Service Offerings: Provides a unified marketplace for freelancers across various fields (design, development, writing, digital marketing, etc.) to advertise their skills and for clients to search, filter, and manage projects based on ratings and reviews.</a:t>
            </a:r>
          </a:p>
          <a:p>
            <a:endParaRPr lang="en-GB" dirty="0"/>
          </a:p>
          <a:p>
            <a:endParaRPr lang="en-GB" dirty="0"/>
          </a:p>
        </p:txBody>
      </p:sp>
    </p:spTree>
    <p:extLst>
      <p:ext uri="{BB962C8B-B14F-4D97-AF65-F5344CB8AC3E}">
        <p14:creationId xmlns:p14="http://schemas.microsoft.com/office/powerpoint/2010/main" val="14765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E3D1-493E-4BF3-9CB6-8F4F655359E0}"/>
              </a:ext>
            </a:extLst>
          </p:cNvPr>
          <p:cNvSpPr>
            <a:spLocks noGrp="1"/>
          </p:cNvSpPr>
          <p:nvPr>
            <p:ph type="title"/>
          </p:nvPr>
        </p:nvSpPr>
        <p:spPr/>
        <p:txBody>
          <a:bodyPr/>
          <a:lstStyle/>
          <a:p>
            <a:r>
              <a:rPr lang="en-US" b="1" u="sng" dirty="0"/>
              <a:t>Objectives</a:t>
            </a:r>
            <a:endParaRPr lang="en-GB" b="1" u="sng" dirty="0"/>
          </a:p>
        </p:txBody>
      </p:sp>
      <p:sp>
        <p:nvSpPr>
          <p:cNvPr id="3" name="Content Placeholder 2">
            <a:extLst>
              <a:ext uri="{FF2B5EF4-FFF2-40B4-BE49-F238E27FC236}">
                <a16:creationId xmlns:a16="http://schemas.microsoft.com/office/drawing/2014/main" id="{7D7838E3-3F82-4EC7-9C47-686CD89338AD}"/>
              </a:ext>
            </a:extLst>
          </p:cNvPr>
          <p:cNvSpPr>
            <a:spLocks noGrp="1"/>
          </p:cNvSpPr>
          <p:nvPr>
            <p:ph idx="1"/>
          </p:nvPr>
        </p:nvSpPr>
        <p:spPr/>
        <p:txBody>
          <a:bodyPr/>
          <a:lstStyle/>
          <a:p>
            <a:r>
              <a:rPr lang="en-US" dirty="0"/>
              <a:t>To implement the reliable payment gateways.</a:t>
            </a:r>
          </a:p>
          <a:p>
            <a:r>
              <a:rPr lang="en-US" dirty="0"/>
              <a:t>Improve the existing UI.</a:t>
            </a:r>
          </a:p>
        </p:txBody>
      </p:sp>
    </p:spTree>
    <p:extLst>
      <p:ext uri="{BB962C8B-B14F-4D97-AF65-F5344CB8AC3E}">
        <p14:creationId xmlns:p14="http://schemas.microsoft.com/office/powerpoint/2010/main" val="296382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Methodology</a:t>
            </a:r>
            <a:endParaRPr lang="en-GB" dirty="0"/>
          </a:p>
        </p:txBody>
      </p:sp>
      <p:pic>
        <p:nvPicPr>
          <p:cNvPr id="3074" name="Picture 2" descr="Agile Methodology I Official Trainings - InterQuality">
            <a:extLst>
              <a:ext uri="{FF2B5EF4-FFF2-40B4-BE49-F238E27FC236}">
                <a16:creationId xmlns:a16="http://schemas.microsoft.com/office/drawing/2014/main" id="{B6174DC5-8C5A-4CFB-9EB0-76A02A398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874" y="1802201"/>
            <a:ext cx="9404723"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81555A-A4DB-4C50-B373-74EBC0330F9A}"/>
              </a:ext>
            </a:extLst>
          </p:cNvPr>
          <p:cNvSpPr txBox="1"/>
          <p:nvPr/>
        </p:nvSpPr>
        <p:spPr>
          <a:xfrm>
            <a:off x="3932808" y="6035950"/>
            <a:ext cx="3338004" cy="369332"/>
          </a:xfrm>
          <a:prstGeom prst="rect">
            <a:avLst/>
          </a:prstGeom>
          <a:noFill/>
        </p:spPr>
        <p:txBody>
          <a:bodyPr wrap="square" rtlCol="0">
            <a:spAutoFit/>
          </a:bodyPr>
          <a:lstStyle/>
          <a:p>
            <a:r>
              <a:rPr lang="en-US" dirty="0"/>
              <a:t>Reference : </a:t>
            </a:r>
            <a:r>
              <a:rPr lang="en-US" dirty="0" err="1"/>
              <a:t>InterQualitybg</a:t>
            </a:r>
            <a:endParaRPr lang="en-GB" dirty="0"/>
          </a:p>
        </p:txBody>
      </p:sp>
    </p:spTree>
    <p:extLst>
      <p:ext uri="{BB962C8B-B14F-4D97-AF65-F5344CB8AC3E}">
        <p14:creationId xmlns:p14="http://schemas.microsoft.com/office/powerpoint/2010/main" val="233296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F4356-6313-5EE7-025B-2B093CFDF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C43B11-5883-BEEF-A78B-4FE97BFEA94F}"/>
              </a:ext>
            </a:extLst>
          </p:cNvPr>
          <p:cNvSpPr>
            <a:spLocks noGrp="1"/>
          </p:cNvSpPr>
          <p:nvPr>
            <p:ph type="title"/>
          </p:nvPr>
        </p:nvSpPr>
        <p:spPr/>
        <p:txBody>
          <a:bodyPr/>
          <a:lstStyle/>
          <a:p>
            <a:r>
              <a:rPr lang="en-US" b="1" u="sng" dirty="0"/>
              <a:t>Sprints:</a:t>
            </a:r>
            <a:endParaRPr lang="en-GB" b="1" u="sng" dirty="0"/>
          </a:p>
        </p:txBody>
      </p:sp>
      <p:sp>
        <p:nvSpPr>
          <p:cNvPr id="3" name="Content Placeholder 2">
            <a:extLst>
              <a:ext uri="{FF2B5EF4-FFF2-40B4-BE49-F238E27FC236}">
                <a16:creationId xmlns:a16="http://schemas.microsoft.com/office/drawing/2014/main" id="{0DB4F522-E93B-81FC-ABF2-43BA5717C41B}"/>
              </a:ext>
            </a:extLst>
          </p:cNvPr>
          <p:cNvSpPr>
            <a:spLocks noGrp="1"/>
          </p:cNvSpPr>
          <p:nvPr>
            <p:ph idx="1"/>
          </p:nvPr>
        </p:nvSpPr>
        <p:spPr>
          <a:xfrm>
            <a:off x="875201" y="1255059"/>
            <a:ext cx="8946541" cy="5468470"/>
          </a:xfrm>
        </p:spPr>
        <p:txBody>
          <a:bodyPr>
            <a:normAutofit fontScale="77500" lnSpcReduction="20000"/>
          </a:bodyPr>
          <a:lstStyle/>
          <a:p>
            <a:pPr marL="0" indent="0">
              <a:buNone/>
            </a:pPr>
            <a:r>
              <a:rPr lang="en-US" dirty="0"/>
              <a:t>Sprint 1:</a:t>
            </a:r>
          </a:p>
          <a:p>
            <a:r>
              <a:rPr lang="en-US" dirty="0"/>
              <a:t>Plan</a:t>
            </a:r>
          </a:p>
          <a:p>
            <a:r>
              <a:rPr lang="en-US" dirty="0"/>
              <a:t>Developing Basic Features</a:t>
            </a:r>
          </a:p>
          <a:p>
            <a:pPr marL="0" indent="0">
              <a:buNone/>
            </a:pPr>
            <a:endParaRPr lang="en-US" dirty="0"/>
          </a:p>
          <a:p>
            <a:pPr marL="0" indent="0">
              <a:buNone/>
            </a:pPr>
            <a:r>
              <a:rPr lang="en-US" dirty="0"/>
              <a:t>Sprint 2:</a:t>
            </a:r>
          </a:p>
          <a:p>
            <a:r>
              <a:rPr lang="en-US" dirty="0"/>
              <a:t>Design and Implement the Freelancer Profile</a:t>
            </a:r>
          </a:p>
          <a:p>
            <a:pPr marL="0" indent="0">
              <a:buNone/>
            </a:pPr>
            <a:endParaRPr lang="en-US" dirty="0"/>
          </a:p>
          <a:p>
            <a:pPr marL="0" indent="0">
              <a:buNone/>
            </a:pPr>
            <a:r>
              <a:rPr lang="en-US" dirty="0"/>
              <a:t>Sprint 3:</a:t>
            </a:r>
          </a:p>
          <a:p>
            <a:r>
              <a:rPr lang="en-US" dirty="0"/>
              <a:t>Integrate Payment Gateway</a:t>
            </a:r>
          </a:p>
          <a:p>
            <a:pPr marL="0" indent="0">
              <a:buNone/>
            </a:pPr>
            <a:endParaRPr lang="en-US" dirty="0"/>
          </a:p>
          <a:p>
            <a:pPr marL="0" indent="0">
              <a:buNone/>
            </a:pPr>
            <a:r>
              <a:rPr lang="en-US" dirty="0"/>
              <a:t>Sprint 4:</a:t>
            </a:r>
          </a:p>
          <a:p>
            <a:r>
              <a:rPr lang="en-US" dirty="0"/>
              <a:t>Add job posting functionality</a:t>
            </a:r>
          </a:p>
          <a:p>
            <a:endParaRPr lang="en-US" dirty="0"/>
          </a:p>
          <a:p>
            <a:pPr marL="0" indent="0">
              <a:buNone/>
            </a:pPr>
            <a:r>
              <a:rPr lang="en-US" dirty="0"/>
              <a:t>Sprint 5:</a:t>
            </a:r>
          </a:p>
          <a:p>
            <a:r>
              <a:rPr lang="en-US" dirty="0"/>
              <a:t>Final Testing</a:t>
            </a:r>
          </a:p>
          <a:p>
            <a:r>
              <a:rPr lang="en-US" dirty="0"/>
              <a:t>Fix Bugs</a:t>
            </a:r>
          </a:p>
          <a:p>
            <a:r>
              <a:rPr lang="en-US" dirty="0"/>
              <a:t>Deployment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3239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DFD Level -0</a:t>
            </a:r>
            <a:endParaRPr lang="en-GB" dirty="0"/>
          </a:p>
        </p:txBody>
      </p:sp>
      <p:pic>
        <p:nvPicPr>
          <p:cNvPr id="4" name="Picture 3">
            <a:extLst>
              <a:ext uri="{FF2B5EF4-FFF2-40B4-BE49-F238E27FC236}">
                <a16:creationId xmlns:a16="http://schemas.microsoft.com/office/drawing/2014/main" id="{5667DC4A-3EB4-7777-9B91-A359A6267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18" y="1880349"/>
            <a:ext cx="11797553" cy="3097302"/>
          </a:xfrm>
          <a:prstGeom prst="rect">
            <a:avLst/>
          </a:prstGeom>
        </p:spPr>
      </p:pic>
    </p:spTree>
    <p:extLst>
      <p:ext uri="{BB962C8B-B14F-4D97-AF65-F5344CB8AC3E}">
        <p14:creationId xmlns:p14="http://schemas.microsoft.com/office/powerpoint/2010/main" val="377711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234105" y="2369839"/>
            <a:ext cx="4444490" cy="1400530"/>
          </a:xfrm>
        </p:spPr>
        <p:txBody>
          <a:bodyPr/>
          <a:lstStyle/>
          <a:p>
            <a:r>
              <a:rPr lang="en-US" dirty="0"/>
              <a:t>DFD Level -1</a:t>
            </a:r>
            <a:endParaRPr lang="en-GB" dirty="0"/>
          </a:p>
        </p:txBody>
      </p:sp>
      <p:pic>
        <p:nvPicPr>
          <p:cNvPr id="2052" name="Picture 4" descr="dfd-lvl-1.png">
            <a:extLst>
              <a:ext uri="{FF2B5EF4-FFF2-40B4-BE49-F238E27FC236}">
                <a16:creationId xmlns:a16="http://schemas.microsoft.com/office/drawing/2014/main" id="{3CCCA876-6110-4D78-BD95-13BDDE285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809" y="0"/>
            <a:ext cx="10098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46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234105" y="2369839"/>
            <a:ext cx="4444490" cy="1400530"/>
          </a:xfrm>
        </p:spPr>
        <p:txBody>
          <a:bodyPr/>
          <a:lstStyle/>
          <a:p>
            <a:r>
              <a:rPr lang="en-US" dirty="0"/>
              <a:t>ER DIAGRAM</a:t>
            </a:r>
            <a:endParaRPr lang="en-GB" dirty="0"/>
          </a:p>
        </p:txBody>
      </p:sp>
      <p:pic>
        <p:nvPicPr>
          <p:cNvPr id="4" name="Picture 3">
            <a:extLst>
              <a:ext uri="{FF2B5EF4-FFF2-40B4-BE49-F238E27FC236}">
                <a16:creationId xmlns:a16="http://schemas.microsoft.com/office/drawing/2014/main" id="{D7E1C4C8-DCE9-2937-8B39-24D3840D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153" y="89646"/>
            <a:ext cx="10614211" cy="6768353"/>
          </a:xfrm>
          <a:prstGeom prst="rect">
            <a:avLst/>
          </a:prstGeom>
        </p:spPr>
      </p:pic>
    </p:spTree>
    <p:extLst>
      <p:ext uri="{BB962C8B-B14F-4D97-AF65-F5344CB8AC3E}">
        <p14:creationId xmlns:p14="http://schemas.microsoft.com/office/powerpoint/2010/main" val="41057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3E5F7-74BB-6106-3B49-D0F322B2F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4C8C8-65B5-BA27-F8D6-672538516AC6}"/>
              </a:ext>
            </a:extLst>
          </p:cNvPr>
          <p:cNvSpPr>
            <a:spLocks noGrp="1"/>
          </p:cNvSpPr>
          <p:nvPr>
            <p:ph type="title"/>
          </p:nvPr>
        </p:nvSpPr>
        <p:spPr>
          <a:xfrm rot="16200000">
            <a:off x="-1234105" y="2369839"/>
            <a:ext cx="4444490" cy="1400530"/>
          </a:xfrm>
        </p:spPr>
        <p:txBody>
          <a:bodyPr/>
          <a:lstStyle/>
          <a:p>
            <a:r>
              <a:rPr lang="en-US" dirty="0"/>
              <a:t>DFD Level -2</a:t>
            </a:r>
            <a:endParaRPr lang="en-GB" dirty="0"/>
          </a:p>
        </p:txBody>
      </p:sp>
      <p:pic>
        <p:nvPicPr>
          <p:cNvPr id="4" name="Picture 3">
            <a:extLst>
              <a:ext uri="{FF2B5EF4-FFF2-40B4-BE49-F238E27FC236}">
                <a16:creationId xmlns:a16="http://schemas.microsoft.com/office/drawing/2014/main" id="{A4E4193F-2C71-0A94-3538-C98F98E9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857" y="331694"/>
            <a:ext cx="10931954" cy="6311154"/>
          </a:xfrm>
          <a:prstGeom prst="rect">
            <a:avLst/>
          </a:prstGeom>
        </p:spPr>
      </p:pic>
    </p:spTree>
    <p:extLst>
      <p:ext uri="{BB962C8B-B14F-4D97-AF65-F5344CB8AC3E}">
        <p14:creationId xmlns:p14="http://schemas.microsoft.com/office/powerpoint/2010/main" val="226524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1134</TotalTime>
  <Words>181</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Freelancing Platform</vt:lpstr>
      <vt:lpstr>Introduction</vt:lpstr>
      <vt:lpstr>Objectives</vt:lpstr>
      <vt:lpstr>Methodology</vt:lpstr>
      <vt:lpstr>Sprints:</vt:lpstr>
      <vt:lpstr>DFD Level -0</vt:lpstr>
      <vt:lpstr>DFD Level -1</vt:lpstr>
      <vt:lpstr>ER DIAGRAM</vt:lpstr>
      <vt:lpstr>DFD Level -2</vt:lpstr>
      <vt:lpstr>ER DIAGRAM</vt:lpstr>
      <vt:lpstr>CSS issue faced</vt:lpstr>
      <vt:lpstr>PowerPoint Presentation</vt:lpstr>
      <vt:lpstr>One file connected to multiple files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Freelancing Platform</dc:title>
  <dc:creator>Sudan Thapa</dc:creator>
  <cp:lastModifiedBy>Aashish Baniya</cp:lastModifiedBy>
  <cp:revision>21</cp:revision>
  <dcterms:created xsi:type="dcterms:W3CDTF">2024-10-01T10:08:33Z</dcterms:created>
  <dcterms:modified xsi:type="dcterms:W3CDTF">2025-02-23T03:26:15Z</dcterms:modified>
</cp:coreProperties>
</file>