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</p:sldMasterIdLst>
  <p:notesMasterIdLst>
    <p:notesMasterId r:id="rId15"/>
  </p:notesMasterIdLst>
  <p:sldIdLst>
    <p:sldId id="256" r:id="rId2"/>
    <p:sldId id="258" r:id="rId3"/>
    <p:sldId id="260" r:id="rId4"/>
    <p:sldId id="280" r:id="rId5"/>
    <p:sldId id="281" r:id="rId6"/>
    <p:sldId id="261" r:id="rId7"/>
    <p:sldId id="279" r:id="rId8"/>
    <p:sldId id="265" r:id="rId9"/>
    <p:sldId id="264" r:id="rId10"/>
    <p:sldId id="276" r:id="rId11"/>
    <p:sldId id="26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11D7B-3C47-4B2D-8A54-A3FE5FA5E4D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37B6C-FC11-4CC1-95E4-B4A133D1E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2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5396-A9D0-4AE7-A007-0119BDFBA4E5}" type="datetime1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66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07C0-A158-4B11-8417-3F07CC34F354}" type="datetime1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9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71DC-7CE6-4D2B-BA0B-60B263F95B35}" type="datetime1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664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D4C2-647D-42E0-BBD9-677229B0AD15}" type="datetime1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3698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DC11-EA09-4B4D-9CD8-F746B92C3C1C}" type="datetime1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930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AD0B-D988-4D47-AE95-D3257A5B348F}" type="datetime1">
              <a:rPr lang="en-GB" smtClean="0"/>
              <a:t>26/02/2025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033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20D5-471D-43EE-8DA2-BA202F769145}" type="datetime1">
              <a:rPr lang="en-GB" smtClean="0"/>
              <a:t>26/02/2025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615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9E30-77D1-449F-897D-BE4DDADBFDB3}" type="datetime1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135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D05D-7D0F-454B-BFA5-F0DC84EA3CE7}" type="datetime1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57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DA22-321A-43DD-B8C5-3BF00E7BEA09}" type="datetime1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57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54BB-B14A-4BAB-8DD1-406BD3E5F91D}" type="datetime1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42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C84E-BCB4-4462-8314-78204731E3AE}" type="datetime1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13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F0C5-0C45-454D-9C90-4E71AA877EA7}" type="datetime1">
              <a:rPr lang="en-GB" smtClean="0"/>
              <a:t>26/02/2025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27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ECB5-B446-4FF4-8902-23539669B94C}" type="datetime1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02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BDF5-5A88-461F-99D4-CB97B904DEB2}" type="datetime1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30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4691-36B2-4C2E-A248-9AC7A9B8E75D}" type="datetime1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80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C76B-9905-4650-89EA-7BFB31A8D848}" type="datetime1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48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D55CEF-30A5-4DD4-BDCF-513BAE0B90CF}" type="datetime1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630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209E-3644-4A55-9D96-1D2468A63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573" y="-64591"/>
            <a:ext cx="10758878" cy="3329581"/>
          </a:xfrm>
        </p:spPr>
        <p:txBody>
          <a:bodyPr/>
          <a:lstStyle/>
          <a:p>
            <a:r>
              <a:rPr lang="en-US" b="1" dirty="0"/>
              <a:t>Freelancing Platform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AAAED-83BB-4007-8805-B9BC3B2E7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6422" y="3602038"/>
            <a:ext cx="3441577" cy="165576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Anish Baniya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Suyan Thapa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09728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3E5F7-74BB-6106-3B49-D0F322B2F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C8C8-65B5-BA27-F8D6-67253851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92222" y="2271227"/>
            <a:ext cx="4444490" cy="1400530"/>
          </a:xfrm>
        </p:spPr>
        <p:txBody>
          <a:bodyPr/>
          <a:lstStyle/>
          <a:p>
            <a:r>
              <a:rPr lang="en-US" dirty="0"/>
              <a:t>DFD Level -2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4193F-2C71-0A94-3538-C98F98E90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3" y="179294"/>
            <a:ext cx="9795930" cy="64275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087E8B-A672-44F0-322E-003C67EE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2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6FBE-8279-4765-9FB3-D4A032F0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21980" y="2369839"/>
            <a:ext cx="4444490" cy="1400530"/>
          </a:xfrm>
        </p:spPr>
        <p:txBody>
          <a:bodyPr/>
          <a:lstStyle/>
          <a:p>
            <a:r>
              <a:rPr lang="en-US" dirty="0"/>
              <a:t>ER DIAGRAM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1C4C8-DCE9-2937-8B39-24D3840D2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28" y="44823"/>
            <a:ext cx="9957001" cy="67683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17BAEB-9CEA-B9C1-19B7-925C4A1D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7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3B339-8897-1221-3654-B3F003351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994F-0BAD-E791-2D18-FA3ACAB2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234105" y="2369839"/>
            <a:ext cx="4444490" cy="1400530"/>
          </a:xfrm>
        </p:spPr>
        <p:txBody>
          <a:bodyPr/>
          <a:lstStyle/>
          <a:p>
            <a:r>
              <a:rPr lang="en-US" dirty="0"/>
              <a:t>Gantt Chart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A017D-C17B-3C47-7587-EBC8C00E5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74" y="1174376"/>
            <a:ext cx="8207451" cy="42283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507F5D-5BD0-54A9-B6E6-6EBBC055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14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E796E-E675-41A5-C3B3-568716C78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43953" y="3648635"/>
            <a:ext cx="7055224" cy="576262"/>
          </a:xfrm>
        </p:spPr>
        <p:txBody>
          <a:bodyPr/>
          <a:lstStyle/>
          <a:p>
            <a:pPr algn="ctr"/>
            <a:r>
              <a:rPr lang="en-US" sz="5400" dirty="0"/>
              <a:t>Thank You!</a:t>
            </a:r>
          </a:p>
          <a:p>
            <a:pPr algn="ctr"/>
            <a:r>
              <a:rPr lang="en-US" sz="5400" dirty="0"/>
              <a:t>Any Questions?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EE1EE7-87E8-C6CE-A84C-5AAF1102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4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1457-EBFB-4F83-B0BA-6981AEA7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Introduction to </a:t>
            </a:r>
            <a:r>
              <a:rPr lang="en-US" b="1" u="sng"/>
              <a:t>Kaaj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E6CCE-3F6C-4F23-8FF6-D6CA408F2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Connecting Freelancers and Businesses </a:t>
            </a:r>
          </a:p>
          <a:p>
            <a:r>
              <a:rPr lang="en-GB" dirty="0"/>
              <a:t>Diverse Service Offerings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8A79D-EEE3-A6E8-27AB-C8BCF16D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59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E3D1-493E-4BF3-9CB6-8F4F6553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Objectives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38E3-3F82-4EC7-9C47-686CD8933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implement the reliable payment gateways.</a:t>
            </a:r>
          </a:p>
          <a:p>
            <a:r>
              <a:rPr lang="en-US" dirty="0"/>
              <a:t>Improve the existing UI.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7DAE5-8954-B62B-FF46-A51D415E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82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F91BA-0164-CF68-B0B4-0E32AD6CC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4547-7DCE-EF29-36E0-0F0DE272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Functional Requirement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68C36-055D-75ED-053A-990070A0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50000"/>
              </a:lnSpc>
              <a:spcBef>
                <a:spcPts val="15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Registration and Authentication</a:t>
            </a:r>
          </a:p>
          <a:p>
            <a:pPr algn="just">
              <a:lnSpc>
                <a:spcPct val="150000"/>
              </a:lnSpc>
              <a:spcBef>
                <a:spcPts val="15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Profiles</a:t>
            </a:r>
          </a:p>
          <a:p>
            <a:pPr algn="just">
              <a:lnSpc>
                <a:spcPct val="150000"/>
              </a:lnSpc>
              <a:spcBef>
                <a:spcPts val="15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Job Posting</a:t>
            </a:r>
          </a:p>
          <a:p>
            <a:pPr algn="just">
              <a:lnSpc>
                <a:spcPct val="150000"/>
              </a:lnSpc>
              <a:spcBef>
                <a:spcPts val="15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Payment Integration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1500"/>
              </a:spcBef>
              <a:buFont typeface="Symbol" panose="05050102010706020507" pitchFamily="18" charset="2"/>
              <a:buChar char=""/>
            </a:pP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BE919-4DF3-5EFC-7B0B-B43DFCE5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88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833D1-7C73-C738-C330-6BC9E5141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C199-5666-93EA-04CA-D9CA6179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Non-Functional Requirement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87A88-C484-C266-E0BA-42CEF5438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15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</a:t>
            </a:r>
          </a:p>
          <a:p>
            <a:pPr algn="just">
              <a:lnSpc>
                <a:spcPct val="150000"/>
              </a:lnSpc>
              <a:spcBef>
                <a:spcPts val="15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Scalability</a:t>
            </a:r>
          </a:p>
          <a:p>
            <a:pPr algn="just">
              <a:lnSpc>
                <a:spcPct val="150000"/>
              </a:lnSpc>
              <a:spcBef>
                <a:spcPts val="15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Usability</a:t>
            </a:r>
          </a:p>
          <a:p>
            <a:pPr algn="just">
              <a:lnSpc>
                <a:spcPct val="150000"/>
              </a:lnSpc>
              <a:spcBef>
                <a:spcPts val="15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Maintainability</a:t>
            </a:r>
          </a:p>
          <a:p>
            <a:pPr algn="just">
              <a:lnSpc>
                <a:spcPct val="150000"/>
              </a:lnSpc>
              <a:spcBef>
                <a:spcPts val="15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 and Data Privacy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1500"/>
              </a:spcBef>
              <a:buFont typeface="Symbol" panose="05050102010706020507" pitchFamily="18" charset="2"/>
              <a:buChar char=""/>
            </a:pP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4C97E-F621-C064-F20A-0985DC96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09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6FBE-8279-4765-9FB3-D4A032F0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1555A-A4DB-4C50-B373-74EBC0330F9A}"/>
              </a:ext>
            </a:extLst>
          </p:cNvPr>
          <p:cNvSpPr txBox="1"/>
          <p:nvPr/>
        </p:nvSpPr>
        <p:spPr>
          <a:xfrm>
            <a:off x="3932808" y="6035950"/>
            <a:ext cx="333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: </a:t>
            </a:r>
            <a:r>
              <a:rPr lang="en-US" dirty="0" err="1"/>
              <a:t>Slite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8B6302-D0C5-BE36-F5F9-3F8A4BBE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6</a:t>
            </a:fld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D79148-1DBA-049F-2DC9-65B938A2F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82" y="1568124"/>
            <a:ext cx="8077200" cy="3981450"/>
          </a:xfrm>
        </p:spPr>
      </p:pic>
    </p:spTree>
    <p:extLst>
      <p:ext uri="{BB962C8B-B14F-4D97-AF65-F5344CB8AC3E}">
        <p14:creationId xmlns:p14="http://schemas.microsoft.com/office/powerpoint/2010/main" val="233296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F4356-6313-5EE7-025B-2B093CFDF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3B11-5883-BEEF-A78B-4FE97BFE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Sprints: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F522-E93B-81FC-ABF2-43BA5717C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255059"/>
            <a:ext cx="8946541" cy="546847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Sprint 1:</a:t>
            </a:r>
          </a:p>
          <a:p>
            <a:r>
              <a:rPr lang="en-US" dirty="0"/>
              <a:t>Plan</a:t>
            </a:r>
          </a:p>
          <a:p>
            <a:r>
              <a:rPr lang="en-US" dirty="0"/>
              <a:t>Developing Basic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Sprint 2:</a:t>
            </a:r>
          </a:p>
          <a:p>
            <a:r>
              <a:rPr lang="en-US" dirty="0"/>
              <a:t>Design and Implement the Freelancer Profile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Sprint 3:</a:t>
            </a:r>
          </a:p>
          <a:p>
            <a:r>
              <a:rPr lang="en-US" dirty="0"/>
              <a:t>Integrate Payment Gateway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Sprint 4:</a:t>
            </a:r>
          </a:p>
          <a:p>
            <a:r>
              <a:rPr lang="en-US" dirty="0"/>
              <a:t>Add job posting functionality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Sprint 5:</a:t>
            </a:r>
          </a:p>
          <a:p>
            <a:r>
              <a:rPr lang="en-US" dirty="0"/>
              <a:t>Final Testing</a:t>
            </a:r>
          </a:p>
          <a:p>
            <a:r>
              <a:rPr lang="en-US" dirty="0"/>
              <a:t>Fix Bugs</a:t>
            </a:r>
          </a:p>
          <a:p>
            <a:r>
              <a:rPr lang="en-US" dirty="0"/>
              <a:t>Deployment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5CEFD-8EE4-EDFE-26D2-5B40FCD5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39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6FBE-8279-4765-9FB3-D4A032F0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Level -0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7DC4A-3EB4-7777-9B91-A359A6267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8" y="1880349"/>
            <a:ext cx="11797553" cy="3097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AA7ED-6CCA-490C-B166-CBD86010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119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6FBE-8279-4765-9FB3-D4A032F0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21980" y="2387769"/>
            <a:ext cx="4444490" cy="1400530"/>
          </a:xfrm>
        </p:spPr>
        <p:txBody>
          <a:bodyPr/>
          <a:lstStyle/>
          <a:p>
            <a:r>
              <a:rPr lang="en-US" dirty="0"/>
              <a:t>DFD Level -1</a:t>
            </a:r>
            <a:endParaRPr lang="en-GB" dirty="0"/>
          </a:p>
        </p:txBody>
      </p:sp>
      <p:pic>
        <p:nvPicPr>
          <p:cNvPr id="2052" name="Picture 4" descr="dfd-lvl-1.png">
            <a:extLst>
              <a:ext uri="{FF2B5EF4-FFF2-40B4-BE49-F238E27FC236}">
                <a16:creationId xmlns:a16="http://schemas.microsoft.com/office/drawing/2014/main" id="{3CCCA876-6110-4D78-BD95-13BDDE285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11" y="0"/>
            <a:ext cx="98220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41C890-48C3-FF88-5D68-439CF0D6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465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1190</TotalTime>
  <Words>129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Symbol</vt:lpstr>
      <vt:lpstr>Times New Roman</vt:lpstr>
      <vt:lpstr>Wingdings 3</vt:lpstr>
      <vt:lpstr>Ion</vt:lpstr>
      <vt:lpstr>Freelancing Platform</vt:lpstr>
      <vt:lpstr>Introduction to Kaaj</vt:lpstr>
      <vt:lpstr>Objectives</vt:lpstr>
      <vt:lpstr>Functional Requirement</vt:lpstr>
      <vt:lpstr>Non-Functional Requirement</vt:lpstr>
      <vt:lpstr>Methodology</vt:lpstr>
      <vt:lpstr>Sprints:</vt:lpstr>
      <vt:lpstr>DFD Level -0</vt:lpstr>
      <vt:lpstr>DFD Level -1</vt:lpstr>
      <vt:lpstr>DFD Level -2</vt:lpstr>
      <vt:lpstr>ER DIAGRAM</vt:lpstr>
      <vt:lpstr>Gantt Chart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Freelancing Platform</dc:title>
  <dc:creator>Sudan Thapa</dc:creator>
  <cp:lastModifiedBy>Aashish Baniya</cp:lastModifiedBy>
  <cp:revision>28</cp:revision>
  <dcterms:created xsi:type="dcterms:W3CDTF">2024-10-01T10:08:33Z</dcterms:created>
  <dcterms:modified xsi:type="dcterms:W3CDTF">2025-02-26T12:21:28Z</dcterms:modified>
</cp:coreProperties>
</file>