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33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Group Chatting Application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6410131" cy="1752600"/>
          </a:xfrm>
        </p:spPr>
        <p:txBody>
          <a:bodyPr/>
          <a:lstStyle/>
          <a:p>
            <a:r>
              <a:rPr dirty="0"/>
              <a:t>API &amp; Database Overview</a:t>
            </a:r>
            <a:r>
              <a:rPr lang="en-US" dirty="0"/>
              <a:t> by</a:t>
            </a:r>
          </a:p>
          <a:p>
            <a:r>
              <a:rPr lang="en-US" dirty="0" err="1"/>
              <a:t>Suyan</a:t>
            </a:r>
            <a:r>
              <a:rPr lang="en-US" dirty="0"/>
              <a:t> Thapa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</a:t>
            </a:r>
            <a:r>
              <a:rPr dirty="0"/>
              <a:t>Message to Group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dirty="0"/>
              <a:t>Endpoint: </a:t>
            </a:r>
            <a:r>
              <a:rPr lang="en-US" dirty="0"/>
              <a:t>delete</a:t>
            </a:r>
            <a:r>
              <a:rPr dirty="0"/>
              <a:t>/</a:t>
            </a:r>
            <a:r>
              <a:rPr dirty="0" err="1"/>
              <a:t>api</a:t>
            </a:r>
            <a:r>
              <a:rPr dirty="0"/>
              <a:t>/group/{</a:t>
            </a:r>
            <a:r>
              <a:rPr dirty="0" err="1"/>
              <a:t>groupId</a:t>
            </a:r>
            <a:r>
              <a:rPr dirty="0"/>
              <a:t>}/</a:t>
            </a:r>
            <a:r>
              <a:rPr dirty="0" err="1"/>
              <a:t>message</a:t>
            </a:r>
            <a:r>
              <a:rPr lang="en-US" dirty="0" err="1"/>
              <a:t>_id</a:t>
            </a:r>
            <a:endParaRPr dirty="0"/>
          </a:p>
          <a:p>
            <a:r>
              <a:rPr dirty="0"/>
              <a:t>Request Headers: Authorization: Bearer &lt;token&gt;</a:t>
            </a:r>
          </a:p>
          <a:p>
            <a:endParaRPr dirty="0"/>
          </a:p>
          <a:p>
            <a:r>
              <a:rPr sz="3400" b="1" dirty="0"/>
              <a:t>Controller Logic: </a:t>
            </a:r>
            <a:endParaRPr lang="en-US" sz="3400" b="1"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Authenticate user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msg exists or not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to </a:t>
            </a:r>
            <a:r>
              <a:rPr lang="en-US" dirty="0" err="1"/>
              <a:t>db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441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Plan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Tables:</a:t>
            </a:r>
          </a:p>
          <a:p>
            <a:r>
              <a:rPr dirty="0"/>
              <a:t>1. users</a:t>
            </a:r>
          </a:p>
          <a:p>
            <a:r>
              <a:rPr dirty="0"/>
              <a:t>2. groups</a:t>
            </a:r>
          </a:p>
          <a:p>
            <a:r>
              <a:rPr dirty="0"/>
              <a:t>3. messages</a:t>
            </a:r>
          </a:p>
          <a:p>
            <a:r>
              <a:rPr dirty="0"/>
              <a:t>4. </a:t>
            </a:r>
            <a:r>
              <a:rPr dirty="0" err="1"/>
              <a:t>password_recovery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Columns:</a:t>
            </a:r>
          </a:p>
          <a:p>
            <a:r>
              <a:rPr dirty="0"/>
              <a:t>- id (Primary Key, UUID)</a:t>
            </a:r>
          </a:p>
          <a:p>
            <a:r>
              <a:rPr dirty="0"/>
              <a:t>- username (Unique, Required)</a:t>
            </a:r>
          </a:p>
          <a:p>
            <a:r>
              <a:rPr dirty="0"/>
              <a:t>- email (Unique, Required)</a:t>
            </a:r>
          </a:p>
          <a:p>
            <a:r>
              <a:rPr dirty="0"/>
              <a:t>- </a:t>
            </a:r>
            <a:r>
              <a:rPr dirty="0" err="1"/>
              <a:t>password_hash</a:t>
            </a:r>
            <a:r>
              <a:rPr dirty="0"/>
              <a:t> (Required)</a:t>
            </a:r>
          </a:p>
          <a:p>
            <a:r>
              <a:rPr dirty="0"/>
              <a:t>- </a:t>
            </a:r>
            <a:r>
              <a:rPr dirty="0" err="1"/>
              <a:t>email_verified</a:t>
            </a:r>
            <a:r>
              <a:rPr dirty="0"/>
              <a:t> (Boolean, default: false)</a:t>
            </a:r>
          </a:p>
          <a:p>
            <a:r>
              <a:rPr dirty="0"/>
              <a:t>- </a:t>
            </a:r>
            <a:r>
              <a:rPr dirty="0" err="1"/>
              <a:t>profile_image</a:t>
            </a:r>
            <a:r>
              <a:rPr dirty="0"/>
              <a:t> (Nullable)</a:t>
            </a:r>
          </a:p>
          <a:p>
            <a:r>
              <a:rPr dirty="0"/>
              <a:t>- </a:t>
            </a:r>
            <a:r>
              <a:rPr dirty="0" err="1"/>
              <a:t>created_at</a:t>
            </a:r>
            <a:r>
              <a:rPr dirty="0"/>
              <a:t> (Timestamp, default: now)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Groups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Columns:</a:t>
            </a:r>
          </a:p>
          <a:p>
            <a:r>
              <a:rPr dirty="0"/>
              <a:t>- id (Primary Key, UUID)</a:t>
            </a:r>
          </a:p>
          <a:p>
            <a:r>
              <a:rPr dirty="0"/>
              <a:t>- name (Required)</a:t>
            </a:r>
          </a:p>
          <a:p>
            <a:r>
              <a:rPr dirty="0"/>
              <a:t>- description (Nullable)</a:t>
            </a:r>
            <a:endParaRPr lang="en-US" dirty="0"/>
          </a:p>
          <a:p>
            <a:r>
              <a:rPr dirty="0"/>
              <a:t>- </a:t>
            </a:r>
            <a:r>
              <a:rPr dirty="0" err="1"/>
              <a:t>created_by</a:t>
            </a:r>
            <a:r>
              <a:rPr dirty="0"/>
              <a:t> (Foreign Key to users.id, Required)</a:t>
            </a:r>
          </a:p>
          <a:p>
            <a:r>
              <a:rPr dirty="0"/>
              <a:t>- </a:t>
            </a:r>
            <a:r>
              <a:rPr dirty="0" err="1"/>
              <a:t>created_at</a:t>
            </a:r>
            <a:r>
              <a:rPr dirty="0"/>
              <a:t> (Timestamp, default: now)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Messages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Columns:</a:t>
            </a:r>
          </a:p>
          <a:p>
            <a:r>
              <a:rPr dirty="0"/>
              <a:t>- id (Primary Key, UUID)</a:t>
            </a:r>
          </a:p>
          <a:p>
            <a:r>
              <a:rPr dirty="0"/>
              <a:t>- </a:t>
            </a:r>
            <a:r>
              <a:rPr dirty="0" err="1"/>
              <a:t>group_id</a:t>
            </a:r>
            <a:r>
              <a:rPr dirty="0"/>
              <a:t> (Foreign Key to groups.id, Required)</a:t>
            </a:r>
          </a:p>
          <a:p>
            <a:r>
              <a:rPr dirty="0"/>
              <a:t>- </a:t>
            </a:r>
            <a:r>
              <a:rPr dirty="0" err="1"/>
              <a:t>user_id</a:t>
            </a:r>
            <a:r>
              <a:rPr dirty="0"/>
              <a:t> (Foreign Key to users.id, Required)</a:t>
            </a:r>
          </a:p>
          <a:p>
            <a:r>
              <a:rPr dirty="0"/>
              <a:t>- content (Required)</a:t>
            </a:r>
          </a:p>
          <a:p>
            <a:r>
              <a:rPr dirty="0"/>
              <a:t>- timestamp (Timestamp, default: now)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Password Recovery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Columns:</a:t>
            </a:r>
          </a:p>
          <a:p>
            <a:r>
              <a:rPr dirty="0"/>
              <a:t>- id (Primary Key, UUID)</a:t>
            </a:r>
          </a:p>
          <a:p>
            <a:r>
              <a:rPr dirty="0"/>
              <a:t>- </a:t>
            </a:r>
            <a:r>
              <a:rPr dirty="0" err="1"/>
              <a:t>user_id</a:t>
            </a:r>
            <a:r>
              <a:rPr dirty="0"/>
              <a:t> (Foreign Key to users.id, Required)</a:t>
            </a:r>
          </a:p>
          <a:p>
            <a:r>
              <a:rPr dirty="0"/>
              <a:t>- </a:t>
            </a:r>
            <a:r>
              <a:rPr dirty="0" err="1"/>
              <a:t>recovery_token</a:t>
            </a:r>
            <a:r>
              <a:rPr dirty="0"/>
              <a:t> (Unique, Required)</a:t>
            </a:r>
          </a:p>
          <a:p>
            <a:r>
              <a:rPr dirty="0"/>
              <a:t>- </a:t>
            </a:r>
            <a:r>
              <a:rPr dirty="0" err="1"/>
              <a:t>expires_at</a:t>
            </a:r>
            <a:r>
              <a:rPr dirty="0"/>
              <a:t> (Timestamp, Required)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Plan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dirty="0"/>
          </a:p>
          <a:p>
            <a:r>
              <a:rPr dirty="0"/>
              <a:t>1. User Registration</a:t>
            </a:r>
          </a:p>
          <a:p>
            <a:r>
              <a:rPr dirty="0"/>
              <a:t>2. Email Verification</a:t>
            </a:r>
          </a:p>
          <a:p>
            <a:r>
              <a:rPr dirty="0"/>
              <a:t>3. User Login</a:t>
            </a:r>
          </a:p>
          <a:p>
            <a:r>
              <a:rPr dirty="0"/>
              <a:t>4. Create Group</a:t>
            </a:r>
          </a:p>
          <a:p>
            <a:r>
              <a:rPr dirty="0"/>
              <a:t>5. Send Message to Group</a:t>
            </a:r>
          </a:p>
          <a:p>
            <a:r>
              <a:rPr dirty="0"/>
              <a:t>6. Send Message to Multiple Groups</a:t>
            </a:r>
            <a:endParaRPr lang="en-US" dirty="0"/>
          </a:p>
          <a:p>
            <a:endParaRPr lang="en-US" dirty="0"/>
          </a:p>
          <a:p>
            <a:r>
              <a:rPr lang="en-US" dirty="0"/>
              <a:t>Edit Message</a:t>
            </a:r>
          </a:p>
          <a:p>
            <a:r>
              <a:rPr lang="en-US" dirty="0"/>
              <a:t>Delete Message</a:t>
            </a:r>
            <a:endParaRPr dirty="0"/>
          </a:p>
          <a:p>
            <a:r>
              <a:rPr dirty="0"/>
              <a:t>7. Password Recovery</a:t>
            </a:r>
          </a:p>
          <a:p>
            <a:r>
              <a:rPr dirty="0"/>
              <a:t>8. Set Profile Image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Registration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25751"/>
          </a:xfrm>
        </p:spPr>
        <p:txBody>
          <a:bodyPr>
            <a:normAutofit fontScale="62500" lnSpcReduction="20000"/>
          </a:bodyPr>
          <a:lstStyle/>
          <a:p>
            <a:endParaRPr dirty="0"/>
          </a:p>
          <a:p>
            <a:r>
              <a:rPr dirty="0"/>
              <a:t>Endpoint: POST /</a:t>
            </a:r>
            <a:r>
              <a:rPr dirty="0" err="1"/>
              <a:t>api</a:t>
            </a:r>
            <a:r>
              <a:rPr dirty="0"/>
              <a:t>/register</a:t>
            </a:r>
          </a:p>
          <a:p>
            <a:r>
              <a:rPr dirty="0"/>
              <a:t>Request Body:</a:t>
            </a:r>
          </a:p>
          <a:p>
            <a:pPr marL="0" indent="0">
              <a:buNone/>
            </a:pPr>
            <a:r>
              <a:rPr dirty="0"/>
              <a:t>{</a:t>
            </a:r>
          </a:p>
          <a:p>
            <a:pPr marL="0" indent="0">
              <a:buNone/>
            </a:pPr>
            <a:r>
              <a:rPr dirty="0"/>
              <a:t>  "username": "string",</a:t>
            </a:r>
          </a:p>
          <a:p>
            <a:pPr marL="0" indent="0">
              <a:buNone/>
            </a:pPr>
            <a:r>
              <a:rPr dirty="0"/>
              <a:t>  "email": "string",</a:t>
            </a:r>
          </a:p>
          <a:p>
            <a:pPr marL="0" indent="0">
              <a:buNone/>
            </a:pPr>
            <a:r>
              <a:rPr dirty="0"/>
              <a:t>  "password": "string"</a:t>
            </a:r>
          </a:p>
          <a:p>
            <a:pPr marL="0" indent="0">
              <a:buNone/>
            </a:pPr>
            <a:r>
              <a:rPr dirty="0"/>
              <a:t>}</a:t>
            </a:r>
          </a:p>
          <a:p>
            <a:endParaRPr dirty="0"/>
          </a:p>
          <a:p>
            <a:r>
              <a:rPr dirty="0"/>
              <a:t>Response: Success / Error</a:t>
            </a:r>
          </a:p>
          <a:p>
            <a:r>
              <a:rPr dirty="0"/>
              <a:t>Controller Logic: </a:t>
            </a:r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GB" sz="2900" dirty="0"/>
              <a:t>Validate input,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900" dirty="0"/>
              <a:t> hash password,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900" dirty="0"/>
              <a:t>check if email exists,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900" dirty="0"/>
              <a:t>save to database,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900" dirty="0"/>
              <a:t>send email verification</a:t>
            </a:r>
            <a:endParaRPr lang="en-US" sz="2900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Email Verification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Endpoint: GET /</a:t>
            </a:r>
            <a:r>
              <a:rPr dirty="0" err="1"/>
              <a:t>api</a:t>
            </a:r>
            <a:r>
              <a:rPr dirty="0"/>
              <a:t>/</a:t>
            </a:r>
            <a:r>
              <a:rPr dirty="0" err="1"/>
              <a:t>verify-email?token</a:t>
            </a:r>
            <a:r>
              <a:rPr dirty="0"/>
              <a:t>=string</a:t>
            </a:r>
          </a:p>
          <a:p>
            <a:r>
              <a:rPr dirty="0"/>
              <a:t>Request Parameters: token</a:t>
            </a:r>
          </a:p>
          <a:p>
            <a:r>
              <a:rPr dirty="0"/>
              <a:t>Response: Success / Error</a:t>
            </a:r>
          </a:p>
          <a:p>
            <a:r>
              <a:rPr dirty="0"/>
              <a:t>Controller Logic: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 Validate token,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update email verification status.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Login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dirty="0"/>
          </a:p>
          <a:p>
            <a:r>
              <a:rPr dirty="0"/>
              <a:t>Endpoint: POST /</a:t>
            </a:r>
            <a:r>
              <a:rPr dirty="0" err="1"/>
              <a:t>api</a:t>
            </a:r>
            <a:r>
              <a:rPr dirty="0"/>
              <a:t>/login</a:t>
            </a:r>
          </a:p>
          <a:p>
            <a:r>
              <a:rPr dirty="0"/>
              <a:t>Request Body: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  "email": "string",</a:t>
            </a:r>
          </a:p>
          <a:p>
            <a:pPr marL="0" indent="0">
              <a:buNone/>
            </a:pPr>
            <a:r>
              <a:rPr dirty="0"/>
              <a:t>  "password": "string"</a:t>
            </a:r>
          </a:p>
          <a:p>
            <a:pPr marL="0" indent="0">
              <a:buNone/>
            </a:pPr>
            <a:endParaRPr dirty="0"/>
          </a:p>
          <a:p>
            <a:endParaRPr dirty="0"/>
          </a:p>
          <a:p>
            <a:r>
              <a:rPr dirty="0"/>
              <a:t>Response: Success / Error</a:t>
            </a:r>
          </a:p>
          <a:p>
            <a:r>
              <a:rPr dirty="0"/>
              <a:t>Controller Logic: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 Validate input,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 check credentials,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generate token.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Create Group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dirty="0"/>
          </a:p>
          <a:p>
            <a:r>
              <a:rPr dirty="0"/>
              <a:t>Endpoint: POST /</a:t>
            </a:r>
            <a:r>
              <a:rPr dirty="0" err="1"/>
              <a:t>api</a:t>
            </a:r>
            <a:r>
              <a:rPr dirty="0"/>
              <a:t>/group</a:t>
            </a:r>
          </a:p>
          <a:p>
            <a:r>
              <a:rPr dirty="0"/>
              <a:t>Request Headers: Authorization: Bearer &lt;token&gt;</a:t>
            </a:r>
          </a:p>
          <a:p>
            <a:r>
              <a:rPr dirty="0"/>
              <a:t>Request Body: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  "</a:t>
            </a:r>
            <a:r>
              <a:rPr dirty="0" err="1"/>
              <a:t>groupName</a:t>
            </a:r>
            <a:r>
              <a:rPr dirty="0"/>
              <a:t>": "string",</a:t>
            </a:r>
          </a:p>
          <a:p>
            <a:pPr marL="0" indent="0">
              <a:buNone/>
            </a:pPr>
            <a:r>
              <a:rPr dirty="0"/>
              <a:t>  "description": "string"</a:t>
            </a:r>
          </a:p>
          <a:p>
            <a:pPr marL="0" indent="0">
              <a:buNone/>
            </a:pPr>
            <a:endParaRPr dirty="0"/>
          </a:p>
          <a:p>
            <a:endParaRPr dirty="0"/>
          </a:p>
          <a:p>
            <a:r>
              <a:rPr dirty="0"/>
              <a:t>Response: Success / Error</a:t>
            </a:r>
          </a:p>
          <a:p>
            <a:r>
              <a:rPr dirty="0"/>
              <a:t>Controller Logic: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sz="2900" dirty="0"/>
              <a:t>Authenticate user,</a:t>
            </a:r>
            <a:endParaRPr lang="en-US" sz="2900" dirty="0"/>
          </a:p>
          <a:p>
            <a:pPr marL="514350" indent="-514350">
              <a:buFont typeface="+mj-lt"/>
              <a:buAutoNum type="arabicPeriod"/>
            </a:pPr>
            <a:r>
              <a:rPr sz="2900" dirty="0"/>
              <a:t> validate input,</a:t>
            </a:r>
            <a:endParaRPr lang="en-US" sz="2900" dirty="0"/>
          </a:p>
          <a:p>
            <a:pPr marL="514350" indent="-514350">
              <a:buFont typeface="+mj-lt"/>
              <a:buAutoNum type="arabicPeriod"/>
            </a:pPr>
            <a:r>
              <a:rPr sz="2900" dirty="0"/>
              <a:t> save group,</a:t>
            </a:r>
            <a:endParaRPr lang="en-US" sz="2900" dirty="0"/>
          </a:p>
          <a:p>
            <a:pPr marL="514350" indent="-514350">
              <a:buFont typeface="+mj-lt"/>
              <a:buAutoNum type="arabicPeriod"/>
            </a:pPr>
            <a:r>
              <a:rPr sz="2900" dirty="0"/>
              <a:t> return group ID.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Send Message to Group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dirty="0"/>
          </a:p>
          <a:p>
            <a:r>
              <a:rPr dirty="0"/>
              <a:t>Endpoint: POST /</a:t>
            </a:r>
            <a:r>
              <a:rPr dirty="0" err="1"/>
              <a:t>api</a:t>
            </a:r>
            <a:r>
              <a:rPr dirty="0"/>
              <a:t>/group/{</a:t>
            </a:r>
            <a:r>
              <a:rPr dirty="0" err="1"/>
              <a:t>groupId</a:t>
            </a:r>
            <a:r>
              <a:rPr dirty="0"/>
              <a:t>}/message</a:t>
            </a:r>
          </a:p>
          <a:p>
            <a:r>
              <a:rPr dirty="0"/>
              <a:t>Request Headers: Authorization: Bearer &lt;token&gt;</a:t>
            </a:r>
          </a:p>
          <a:p>
            <a:r>
              <a:rPr dirty="0"/>
              <a:t>Request Body: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  "message": "string"</a:t>
            </a:r>
          </a:p>
          <a:p>
            <a:pPr marL="0" indent="0">
              <a:buNone/>
            </a:pPr>
            <a:endParaRPr dirty="0"/>
          </a:p>
          <a:p>
            <a:endParaRPr dirty="0"/>
          </a:p>
          <a:p>
            <a:r>
              <a:rPr dirty="0"/>
              <a:t>Response: Success / Error</a:t>
            </a:r>
          </a:p>
          <a:p>
            <a:r>
              <a:rPr sz="3400" b="1" dirty="0"/>
              <a:t>Controller Logic: </a:t>
            </a:r>
            <a:endParaRPr lang="en-US" sz="3400" b="1"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Authenticate user, </a:t>
            </a:r>
            <a:r>
              <a:rPr lang="en-US" dirty="0"/>
              <a:t>and </a:t>
            </a:r>
            <a:r>
              <a:rPr lang="en-US" dirty="0" err="1"/>
              <a:t>emailIsVerified</a:t>
            </a:r>
            <a:r>
              <a:rPr lang="en-US" dirty="0"/>
              <a:t> or  not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group exists or not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 save message.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dirty="0"/>
              <a:t>Message to Group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Endpoint: </a:t>
            </a:r>
            <a:r>
              <a:rPr lang="en-US" dirty="0"/>
              <a:t>get </a:t>
            </a:r>
            <a:r>
              <a:rPr dirty="0"/>
              <a:t> /</a:t>
            </a:r>
            <a:r>
              <a:rPr dirty="0" err="1"/>
              <a:t>api</a:t>
            </a:r>
            <a:r>
              <a:rPr dirty="0"/>
              <a:t>/group/{</a:t>
            </a:r>
            <a:r>
              <a:rPr dirty="0" err="1"/>
              <a:t>groupId</a:t>
            </a:r>
            <a:r>
              <a:rPr dirty="0"/>
              <a:t>}/message</a:t>
            </a:r>
          </a:p>
          <a:p>
            <a:r>
              <a:rPr dirty="0"/>
              <a:t>Request Headers: Authorization: Bearer &lt;token&gt;</a:t>
            </a:r>
          </a:p>
          <a:p>
            <a:endParaRPr dirty="0"/>
          </a:p>
          <a:p>
            <a:r>
              <a:rPr sz="3400" b="1" dirty="0"/>
              <a:t>Controller Logic: </a:t>
            </a:r>
            <a:endParaRPr lang="en-US" sz="3400" b="1"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Authenticate user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064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dirty="0"/>
              <a:t>Message to Group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dirty="0"/>
          </a:p>
          <a:p>
            <a:r>
              <a:rPr dirty="0"/>
              <a:t>Endpoint: </a:t>
            </a:r>
            <a:r>
              <a:rPr lang="en-US" dirty="0" err="1"/>
              <a:t>geput</a:t>
            </a:r>
            <a:r>
              <a:rPr dirty="0"/>
              <a:t> /</a:t>
            </a:r>
            <a:r>
              <a:rPr dirty="0" err="1"/>
              <a:t>api</a:t>
            </a:r>
            <a:r>
              <a:rPr dirty="0"/>
              <a:t>/group/{</a:t>
            </a:r>
            <a:r>
              <a:rPr dirty="0" err="1"/>
              <a:t>groupId</a:t>
            </a:r>
            <a:r>
              <a:rPr dirty="0"/>
              <a:t>}/</a:t>
            </a:r>
            <a:r>
              <a:rPr dirty="0" err="1"/>
              <a:t>message</a:t>
            </a:r>
            <a:r>
              <a:rPr lang="en-US" dirty="0" err="1"/>
              <a:t>_id</a:t>
            </a:r>
            <a:endParaRPr dirty="0"/>
          </a:p>
          <a:p>
            <a:r>
              <a:rPr dirty="0"/>
              <a:t>Request Headers: Authorization: Bearer &lt;token&gt;</a:t>
            </a:r>
          </a:p>
          <a:p>
            <a:endParaRPr dirty="0"/>
          </a:p>
          <a:p>
            <a:r>
              <a:rPr sz="3400" b="1" dirty="0"/>
              <a:t>Controller Logic: </a:t>
            </a:r>
            <a:endParaRPr lang="en-US" sz="3400" b="1"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Authenticate user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Save msg to </a:t>
            </a:r>
            <a:r>
              <a:rPr lang="en-US" dirty="0" err="1"/>
              <a:t>db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282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652</Words>
  <Application>Microsoft Office PowerPoint</Application>
  <PresentationFormat>On-screen Show (4:3)</PresentationFormat>
  <Paragraphs>151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Group Chatting Application Plan</vt:lpstr>
      <vt:lpstr>API Plan Overview</vt:lpstr>
      <vt:lpstr>User Registration API</vt:lpstr>
      <vt:lpstr>Email Verification API</vt:lpstr>
      <vt:lpstr>User Login API</vt:lpstr>
      <vt:lpstr>Create Group API</vt:lpstr>
      <vt:lpstr>Send Message to Group API</vt:lpstr>
      <vt:lpstr>Get Message to Group API</vt:lpstr>
      <vt:lpstr>edit Message to Group API</vt:lpstr>
      <vt:lpstr>Delete Message to Group API</vt:lpstr>
      <vt:lpstr>Database Plan Overview</vt:lpstr>
      <vt:lpstr>Users Table</vt:lpstr>
      <vt:lpstr>Groups Table</vt:lpstr>
      <vt:lpstr>Messages Table</vt:lpstr>
      <vt:lpstr>Password Recovery Table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Chatting Application Plan</dc:title>
  <dc:subject/>
  <dc:creator/>
  <cp:keywords/>
  <dc:description>generated using python-pptx</dc:description>
  <cp:lastModifiedBy>Sudan Thapa</cp:lastModifiedBy>
  <cp:revision>6</cp:revision>
  <dcterms:created xsi:type="dcterms:W3CDTF">2013-01-27T09:14:16Z</dcterms:created>
  <dcterms:modified xsi:type="dcterms:W3CDTF">2025-01-15T08:40:15Z</dcterms:modified>
  <cp:category/>
</cp:coreProperties>
</file>