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569F-3DFE-4D65-9092-3151F698608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0070-B4BA-4DF3-9F7F-D0ACC7E873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quence_diagram" TargetMode="External"/><Relationship Id="rId2" Type="http://schemas.openxmlformats.org/officeDocument/2006/relationships/hyperlink" Target="http://en.wikipedia.org/wiki/System_sequence_diagr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USE-CASE MODEL: DRAWING SYSTEM SEQUENCE DIAGRAMS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system events. </a:t>
            </a:r>
          </a:p>
          <a:p>
            <a:r>
              <a:rPr lang="en-US" dirty="0" smtClean="0"/>
              <a:t>Create system sequence diagrams for use cases.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System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lvl="1"/>
            <a:r>
              <a:rPr lang="en-US" dirty="0"/>
              <a:t>SYSTEM SEQUENCE DIAGRAM:-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Illustrates input and output events related to the system.</a:t>
            </a:r>
          </a:p>
          <a:p>
            <a:pPr lvl="2"/>
            <a:r>
              <a:rPr lang="en-US" dirty="0"/>
              <a:t>Here the system behaves as “Black Box”.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Use cases describe</a:t>
            </a:r>
          </a:p>
          <a:p>
            <a:pPr lvl="2"/>
            <a:r>
              <a:rPr lang="en-US" dirty="0"/>
              <a:t>How actors interact with system.</a:t>
            </a:r>
          </a:p>
          <a:p>
            <a:pPr lvl="2"/>
            <a:r>
              <a:rPr lang="en-US" dirty="0"/>
              <a:t>Typical course of events that external actors generate.</a:t>
            </a:r>
          </a:p>
          <a:p>
            <a:pPr lvl="2"/>
            <a:r>
              <a:rPr lang="en-US" dirty="0"/>
              <a:t>The order of the events.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System sequence diagram</a:t>
            </a:r>
            <a:r>
              <a:rPr lang="en-US" dirty="0"/>
              <a:t> visualizes a use case, while </a:t>
            </a:r>
            <a:r>
              <a:rPr lang="en-US" u="sng" dirty="0">
                <a:hlinkClick r:id="rId3"/>
              </a:rPr>
              <a:t>a sequence diagram</a:t>
            </a:r>
            <a:r>
              <a:rPr lang="en-US" dirty="0"/>
              <a:t> visualizes a method of a class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The elements participating (exchanging messages) in a </a:t>
            </a:r>
            <a:r>
              <a:rPr lang="en-US" b="1" dirty="0">
                <a:solidFill>
                  <a:srgbClr val="FF0000"/>
                </a:solidFill>
              </a:rPr>
              <a:t>system sequence diagram </a:t>
            </a:r>
            <a:r>
              <a:rPr lang="en-US" dirty="0"/>
              <a:t>are Actors and Systems. The messages exchanged by these elements could be any type depending on the systems (from web service calls to data input from a human).</a:t>
            </a:r>
          </a:p>
          <a:p>
            <a:pPr fontAlgn="base"/>
            <a:r>
              <a:rPr lang="en-US" dirty="0"/>
              <a:t>The elements participating in a </a:t>
            </a:r>
            <a:r>
              <a:rPr lang="en-US" dirty="0">
                <a:solidFill>
                  <a:srgbClr val="FF0000"/>
                </a:solidFill>
              </a:rPr>
              <a:t>sequence diagram </a:t>
            </a:r>
            <a:r>
              <a:rPr lang="en-US" dirty="0"/>
              <a:t>are objects (instances of various classes). The messages exchanged by these elements are method invocations.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82" y="0"/>
            <a:ext cx="897996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Inception—SSDs are not usually motivated in inception.</a:t>
            </a:r>
          </a:p>
          <a:p>
            <a:r>
              <a:rPr lang="en-US" b="1" dirty="0"/>
              <a:t>Elaboration—Most SSDs are created during </a:t>
            </a:r>
            <a:r>
              <a:rPr lang="en-US" b="1" dirty="0" smtClean="0"/>
              <a:t>elaboration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1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9 </a:t>
            </a:r>
            <a:r>
              <a:rPr lang="en-US" b="1" dirty="0"/>
              <a:t>Applying UML Patterns (Applying UML Patterns: An Introduction To Object-Oriented Analysis And </a:t>
            </a:r>
            <a:r>
              <a:rPr lang="en-US" b="1" dirty="0" smtClean="0"/>
              <a:t>Design) Craig L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5CF706-A10D-41CE-A8EB-49C82FFCCE6D}"/>
</file>

<file path=customXml/itemProps2.xml><?xml version="1.0" encoding="utf-8"?>
<ds:datastoreItem xmlns:ds="http://schemas.openxmlformats.org/officeDocument/2006/customXml" ds:itemID="{8744F10C-34CF-4303-B5F7-0D06B3113CED}"/>
</file>

<file path=customXml/itemProps3.xml><?xml version="1.0" encoding="utf-8"?>
<ds:datastoreItem xmlns:ds="http://schemas.openxmlformats.org/officeDocument/2006/customXml" ds:itemID="{70C81DC7-B157-4B15-8E21-5F0244A404A5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11</vt:lpstr>
      <vt:lpstr>Agenda</vt:lpstr>
      <vt:lpstr>System Sequence Diagram</vt:lpstr>
      <vt:lpstr>Sequence Diagram</vt:lpstr>
      <vt:lpstr>Slide 5</vt:lpstr>
      <vt:lpstr>Phases</vt:lpstr>
      <vt:lpstr>Slide 7</vt:lpstr>
      <vt:lpstr>References 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IT DEPT</dc:creator>
  <cp:lastModifiedBy>IT DEPT</cp:lastModifiedBy>
  <cp:revision>11</cp:revision>
  <dcterms:created xsi:type="dcterms:W3CDTF">2020-09-15T05:15:16Z</dcterms:created>
  <dcterms:modified xsi:type="dcterms:W3CDTF">2020-09-15T07:00:23Z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