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Facade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https://www.tutorialspoint.com/design_pattern/facade_pattern.htm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Arial" charset="0"/>
              </a:rPr>
              <a:t>“</a:t>
            </a:r>
            <a:r>
              <a:rPr lang="en-US" altLang="zh-CN" dirty="0" smtClean="0">
                <a:solidFill>
                  <a:srgbClr val="000099"/>
                </a:solidFill>
              </a:rPr>
              <a:t>Provide a unified interface to a set of interfaces in a collection of subsystems.</a:t>
            </a:r>
          </a:p>
          <a:p>
            <a:r>
              <a:rPr lang="en-US" altLang="zh-CN" dirty="0" smtClean="0">
                <a:solidFill>
                  <a:srgbClr val="000099"/>
                </a:solidFill>
              </a:rPr>
              <a:t> Facade defines a higher-level interface that makes the subsystems easier to use.</a:t>
            </a:r>
            <a:r>
              <a:rPr lang="en-US" altLang="zh-CN" dirty="0" smtClean="0">
                <a:solidFill>
                  <a:srgbClr val="000099"/>
                </a:solidFill>
                <a:latin typeface="Arial" charset="0"/>
              </a:rPr>
              <a:t>”</a:t>
            </a:r>
            <a:endParaRPr lang="en-US" altLang="zh-CN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/>
              <a:t>Motivation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18325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smtClean="0">
                <a:solidFill>
                  <a:srgbClr val="000099"/>
                </a:solidFill>
                <a:latin typeface="Arial" charset="0"/>
              </a:rPr>
              <a:t>“</a:t>
            </a:r>
            <a:r>
              <a:rPr lang="en-US" altLang="zh-CN" sz="2400" dirty="0" smtClean="0">
                <a:solidFill>
                  <a:srgbClr val="000099"/>
                </a:solidFill>
              </a:rPr>
              <a:t>Common design goal is to minimize the communication and dependencies between subsystems. One way to achieve this goal is to introduce a facade object that provides a single, simplified interface to the more general facilities of a subsystem.</a:t>
            </a:r>
            <a:r>
              <a:rPr lang="en-US" altLang="zh-CN" sz="2400" dirty="0" smtClean="0">
                <a:solidFill>
                  <a:srgbClr val="000099"/>
                </a:solidFill>
                <a:latin typeface="Arial" charset="0"/>
              </a:rPr>
              <a:t>”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 eaLnBrk="1" hangingPunct="1"/>
            <a:endParaRPr lang="en-US" altLang="zh-CN" sz="24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99"/>
                </a:solidFill>
              </a:rPr>
              <a:t>With façade clients don't have to be concerned with exactly which object in a subsystem they're dealing with. They just call methods on the facade in blissful ignorance.</a:t>
            </a:r>
            <a:r>
              <a:rPr lang="en-US" altLang="zh-CN" sz="2400" dirty="0" smtClean="0"/>
              <a:t> 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7" y="1755250"/>
            <a:ext cx="7377367" cy="403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9264" y="1142984"/>
            <a:ext cx="5087186" cy="366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7" y="500042"/>
            <a:ext cx="806490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2536"/>
            <a:ext cx="7006696" cy="612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382168"/>
            <a:ext cx="7858180" cy="626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-10361"/>
            <a:ext cx="7000924" cy="665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4" ma:contentTypeDescription="Create a new document." ma:contentTypeScope="" ma:versionID="52c8a785d449577d6ed87896a2f76f94">
  <xsd:schema xmlns:xsd="http://www.w3.org/2001/XMLSchema" xmlns:xs="http://www.w3.org/2001/XMLSchema" xmlns:p="http://schemas.microsoft.com/office/2006/metadata/properties" xmlns:ns2="e54c6d39-131b-4030-9761-0309ffdf3359" targetNamespace="http://schemas.microsoft.com/office/2006/metadata/properties" ma:root="true" ma:fieldsID="b49fca0e61f4fd1b0c436794a3f4e223" ns2:_="">
    <xsd:import namespace="e54c6d39-131b-4030-9761-0309ffdf3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E48F9A-2C6E-44D9-AEB2-62EC3F43C345}"/>
</file>

<file path=customXml/itemProps2.xml><?xml version="1.0" encoding="utf-8"?>
<ds:datastoreItem xmlns:ds="http://schemas.openxmlformats.org/officeDocument/2006/customXml" ds:itemID="{4E9A2F14-39E3-47EB-8D69-AD98D5775560}"/>
</file>

<file path=customXml/itemProps3.xml><?xml version="1.0" encoding="utf-8"?>
<ds:datastoreItem xmlns:ds="http://schemas.openxmlformats.org/officeDocument/2006/customXml" ds:itemID="{26A09F16-B4E9-4B1F-B1D8-36BAC1779E21}"/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113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Facade Pattern</vt:lpstr>
      <vt:lpstr>Facade</vt:lpstr>
      <vt:lpstr>Motivation</vt:lpstr>
      <vt:lpstr>Implementation </vt:lpstr>
      <vt:lpstr>Slide 5</vt:lpstr>
      <vt:lpstr>Slide 6</vt:lpstr>
      <vt:lpstr>Slide 7</vt:lpstr>
      <vt:lpstr>Slide 8</vt:lpstr>
      <vt:lpstr>Slide 9</vt:lpstr>
      <vt:lpstr>References 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Pattern</dc:title>
  <dc:creator>IT DEPT</dc:creator>
  <cp:lastModifiedBy>IT DEPT</cp:lastModifiedBy>
  <cp:revision>5</cp:revision>
  <dcterms:created xsi:type="dcterms:W3CDTF">2020-10-26T11:24:22Z</dcterms:created>
  <dcterms:modified xsi:type="dcterms:W3CDTF">2020-10-26T12:11:01Z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0x010100FDE4DFD4B7658944BE9B963C571B39F9</vt:lpwstr>
  </property>
</Properties>
</file>