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B87FD1-7B97-4772-BDBE-26B821DD47A0}"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87FD1-7B97-4772-BDBE-26B821DD47A0}"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87FD1-7B97-4772-BDBE-26B821DD47A0}"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87FD1-7B97-4772-BDBE-26B821DD47A0}"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87FD1-7B97-4772-BDBE-26B821DD47A0}"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B87FD1-7B97-4772-BDBE-26B821DD47A0}"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B87FD1-7B97-4772-BDBE-26B821DD47A0}"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B87FD1-7B97-4772-BDBE-26B821DD47A0}"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87FD1-7B97-4772-BDBE-26B821DD47A0}"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87FD1-7B97-4772-BDBE-26B821DD47A0}"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87FD1-7B97-4772-BDBE-26B821DD47A0}"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135-CF0A-4387-A199-B7528A24F2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87FD1-7B97-4772-BDBE-26B821DD47A0}" type="datetimeFigureOut">
              <a:rPr lang="en-US" smtClean="0"/>
              <a:t>8/28/2020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6B135-CF0A-4387-A199-B7528A24F2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 Case Study</a:t>
            </a:r>
            <a:endParaRPr lang="en-US" dirty="0"/>
          </a:p>
        </p:txBody>
      </p:sp>
      <p:sp>
        <p:nvSpPr>
          <p:cNvPr id="3" name="Subtitle 2"/>
          <p:cNvSpPr>
            <a:spLocks noGrp="1"/>
          </p:cNvSpPr>
          <p:nvPr>
            <p:ph type="subTitle" idx="1"/>
          </p:nvPr>
        </p:nvSpPr>
        <p:spPr/>
        <p:txBody>
          <a:bodyPr/>
          <a:lstStyle/>
          <a:p>
            <a:r>
              <a:rPr lang="en-IN" dirty="0" smtClean="0"/>
              <a:t>Lecture 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Format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85720" y="1571612"/>
            <a:ext cx="8858280" cy="407196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Casual Format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41362" y="1500174"/>
            <a:ext cx="8706506" cy="464347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Fully Dressed</a:t>
            </a:r>
            <a:endParaRPr lang="en-US" dirty="0"/>
          </a:p>
        </p:txBody>
      </p:sp>
      <p:sp>
        <p:nvSpPr>
          <p:cNvPr id="3" name="Subtitle 2"/>
          <p:cNvSpPr>
            <a:spLocks noGrp="1"/>
          </p:cNvSpPr>
          <p:nvPr>
            <p:ph type="subTitle" idx="1"/>
          </p:nvPr>
        </p:nvSpPr>
        <p:spPr/>
        <p:txBody>
          <a:bodyPr/>
          <a:lstStyle/>
          <a:p>
            <a:r>
              <a:rPr lang="en-IN" dirty="0" smtClean="0"/>
              <a:t>POS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1" name="Picture 3"/>
          <p:cNvPicPr>
            <a:picLocks noGrp="1" noChangeAspect="1" noChangeArrowheads="1"/>
          </p:cNvPicPr>
          <p:nvPr>
            <p:ph idx="1"/>
          </p:nvPr>
        </p:nvPicPr>
        <p:blipFill>
          <a:blip r:embed="rId2"/>
          <a:srcRect/>
          <a:stretch>
            <a:fillRect/>
          </a:stretch>
        </p:blipFill>
        <p:spPr bwMode="auto">
          <a:xfrm>
            <a:off x="0" y="0"/>
            <a:ext cx="9190905" cy="659911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Preconditions and </a:t>
            </a:r>
            <a:r>
              <a:rPr lang="en-IN" dirty="0" err="1" smtClean="0"/>
              <a:t>Postconditions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14282" y="2071678"/>
            <a:ext cx="8805966" cy="378621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Success Scenario</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357159" y="1714488"/>
            <a:ext cx="7877204" cy="428627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Success Scenario</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428596" y="1928802"/>
            <a:ext cx="7972454" cy="36433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Extensions (or Alternate Flows)</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557212" y="1785926"/>
            <a:ext cx="8029575" cy="385765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Extensions (or Alternate Flows)</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85720" y="1643050"/>
            <a:ext cx="8330613" cy="435482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Extensions (or Alternate Flows)</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576262" y="1643050"/>
            <a:ext cx="7991475" cy="428628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NextGen</a:t>
            </a:r>
            <a:r>
              <a:rPr lang="en-US" dirty="0" smtClean="0"/>
              <a:t> POS System</a:t>
            </a:r>
          </a:p>
          <a:p>
            <a:r>
              <a:rPr lang="en-IN" dirty="0" smtClean="0"/>
              <a:t>Use Case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Functional Requirements</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700087" y="1500174"/>
            <a:ext cx="7743825" cy="400052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514350" y="1714488"/>
            <a:ext cx="8115300" cy="364333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814387" y="1857364"/>
            <a:ext cx="7515225" cy="335758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r>
              <a:rPr lang="en-US" dirty="0" smtClean="0"/>
              <a:t>The case study is the </a:t>
            </a:r>
            <a:r>
              <a:rPr lang="en-US" dirty="0" err="1" smtClean="0"/>
              <a:t>NextGen</a:t>
            </a:r>
            <a:r>
              <a:rPr lang="en-US" dirty="0" smtClean="0"/>
              <a:t> point-of-sale (POS) system. In this apparently straightforward problem domain, we shall see that there are very interesting requirement and design problems to solve. In addition, it is a realistic problem; organizations really do write POS systems using object technologies.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POS system is a computerized application used (in part) to record sales and handle payments; it is typically used in a retail store. It includes hardware components such as a computer and bar code scanner, and software to run the system. It interfaces to various service applications, such as a third-party tax calculator and inventory control. These systems must be relatively fault-tolerant; that is, even if remote services are temporarily unavailable (such as the inventory system), they must still be capable of capturing sales and handling at least cash payments (so that the business is not crippled).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Architectural Layers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typical object-oriented information system is designed in terms of several architectural layers or subsystems</a:t>
            </a:r>
          </a:p>
          <a:p>
            <a:r>
              <a:rPr lang="en-US" dirty="0" smtClean="0"/>
              <a:t> User Interface—graphical interface; windows.</a:t>
            </a:r>
          </a:p>
          <a:p>
            <a:r>
              <a:rPr lang="en-US" dirty="0" smtClean="0"/>
              <a:t> Application Logic and Domain Objects—software objects representing domain concepts (for example, a software class named Sale) that fulfill application requirements.</a:t>
            </a:r>
          </a:p>
          <a:p>
            <a:r>
              <a:rPr lang="en-US" dirty="0" smtClean="0"/>
              <a:t>Technical Services—general purpose objects and subsystems that provide supporting technical services, such as interfacing with a database or error logging. These services are usually application-independent and reusable across several systems.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428604"/>
            <a:ext cx="8229600" cy="568960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928670"/>
            <a:ext cx="8229600" cy="47863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Formats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785926"/>
            <a:ext cx="8472518" cy="392909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Only What not How?</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2071678"/>
            <a:ext cx="8229600" cy="37147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E4DFD4B7658944BE9B963C571B39F9" ma:contentTypeVersion="4" ma:contentTypeDescription="Create a new document." ma:contentTypeScope="" ma:versionID="52c8a785d449577d6ed87896a2f76f94">
  <xsd:schema xmlns:xsd="http://www.w3.org/2001/XMLSchema" xmlns:xs="http://www.w3.org/2001/XMLSchema" xmlns:p="http://schemas.microsoft.com/office/2006/metadata/properties" xmlns:ns2="e54c6d39-131b-4030-9761-0309ffdf3359" targetNamespace="http://schemas.microsoft.com/office/2006/metadata/properties" ma:root="true" ma:fieldsID="b49fca0e61f4fd1b0c436794a3f4e223" ns2:_="">
    <xsd:import namespace="e54c6d39-131b-4030-9761-0309ffdf33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c6d39-131b-4030-9761-0309ffdf33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5AFFC9-BABB-44D6-BE2D-6A8F53C64FBE}"/>
</file>

<file path=customXml/itemProps2.xml><?xml version="1.0" encoding="utf-8"?>
<ds:datastoreItem xmlns:ds="http://schemas.openxmlformats.org/officeDocument/2006/customXml" ds:itemID="{78C3C6FB-4A16-491C-B136-0765302AC6E3}"/>
</file>

<file path=customXml/itemProps3.xml><?xml version="1.0" encoding="utf-8"?>
<ds:datastoreItem xmlns:ds="http://schemas.openxmlformats.org/officeDocument/2006/customXml" ds:itemID="{C875B84F-D502-4933-B9F2-7DDBB0A8F274}"/>
</file>

<file path=docProps/app.xml><?xml version="1.0" encoding="utf-8"?>
<Properties xmlns="http://schemas.openxmlformats.org/officeDocument/2006/extended-properties" xmlns:vt="http://schemas.openxmlformats.org/officeDocument/2006/docPropsVTypes">
  <TotalTime>34</TotalTime>
  <Words>305</Words>
  <Application>Microsoft Office PowerPoint</Application>
  <PresentationFormat>On-screen Show (4:3)</PresentationFormat>
  <Paragraphs>27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 Case Study</vt:lpstr>
      <vt:lpstr>Agenda</vt:lpstr>
      <vt:lpstr>Introduction</vt:lpstr>
      <vt:lpstr>Definition</vt:lpstr>
      <vt:lpstr>Architectural Layers</vt:lpstr>
      <vt:lpstr>Slide 6</vt:lpstr>
      <vt:lpstr>Slide 7</vt:lpstr>
      <vt:lpstr>Different Formats</vt:lpstr>
      <vt:lpstr>Only What not How?</vt:lpstr>
      <vt:lpstr>Brief Format</vt:lpstr>
      <vt:lpstr>Casual Format</vt:lpstr>
      <vt:lpstr>Fully Dressed</vt:lpstr>
      <vt:lpstr>Slide 13</vt:lpstr>
      <vt:lpstr>Preconditions and Postconditions</vt:lpstr>
      <vt:lpstr>Main Success Scenario</vt:lpstr>
      <vt:lpstr>Main Success Scenario</vt:lpstr>
      <vt:lpstr>Extensions (or Alternate Flows)</vt:lpstr>
      <vt:lpstr>Extensions (or Alternate Flows)</vt:lpstr>
      <vt:lpstr>Extensions (or Alternate Flows)</vt:lpstr>
      <vt:lpstr>Non Functional Requirements</vt:lpstr>
      <vt:lpstr>Slide 21</vt:lpstr>
      <vt:lpstr>Slide 22</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Study</dc:title>
  <dc:creator>IT DEPT</dc:creator>
  <cp:lastModifiedBy>IT DEPT</cp:lastModifiedBy>
  <cp:revision>4</cp:revision>
  <dcterms:created xsi:type="dcterms:W3CDTF">2020-08-28T01:22:40Z</dcterms:created>
  <dcterms:modified xsi:type="dcterms:W3CDTF">2020-08-28T01:56:43Z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0x010100FDE4DFD4B7658944BE9B963C571B39F9</vt:lpwstr>
  </property>
</Properties>
</file>