
<file path=[Content_Types].xml><?xml version="1.0" encoding="utf-8"?>
<Types xmlns="http://schemas.openxmlformats.org/package/2006/content-types">
  <Default Extension="bmp" ContentType="image/bmp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bb0de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a7bb0de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bb0ded2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a7bb0ded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bmp"/><Relationship Id="rId4" Type="http://schemas.openxmlformats.org/officeDocument/2006/relationships/image" Target="../media/image21.b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A building that has a sign on the side of a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B331B-FEF2-48D8-9B09-FD6A4E1E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23" y="281431"/>
            <a:ext cx="4084115" cy="43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3C0DC-EDA3-4E2F-A35B-AB9B8230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348" y="4663456"/>
            <a:ext cx="3607745" cy="146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F7455-22EB-4093-A15D-F22653B0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62" y="1385425"/>
            <a:ext cx="4248173" cy="4012164"/>
          </a:xfrm>
          <a:prstGeom prst="rect">
            <a:avLst/>
          </a:prstGeom>
        </p:spPr>
      </p:pic>
      <p:sp>
        <p:nvSpPr>
          <p:cNvPr id="10" name="Google Shape;112;p17">
            <a:extLst>
              <a:ext uri="{FF2B5EF4-FFF2-40B4-BE49-F238E27FC236}">
                <a16:creationId xmlns:a16="http://schemas.microsoft.com/office/drawing/2014/main" id="{A2FB1303-4635-4D63-89DE-227081E8BE7D}"/>
              </a:ext>
            </a:extLst>
          </p:cNvPr>
          <p:cNvSpPr txBox="1"/>
          <p:nvPr/>
        </p:nvSpPr>
        <p:spPr>
          <a:xfrm>
            <a:off x="519262" y="281431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Filters</a:t>
            </a:r>
            <a:endParaRPr lang="en-IN" dirty="0"/>
          </a:p>
        </p:txBody>
      </p:sp>
      <p:sp>
        <p:nvSpPr>
          <p:cNvPr id="11" name="Google Shape;113;p17">
            <a:extLst>
              <a:ext uri="{FF2B5EF4-FFF2-40B4-BE49-F238E27FC236}">
                <a16:creationId xmlns:a16="http://schemas.microsoft.com/office/drawing/2014/main" id="{F7102E91-18CE-42CE-914B-13DA7A2A12C4}"/>
              </a:ext>
            </a:extLst>
          </p:cNvPr>
          <p:cNvSpPr txBox="1"/>
          <p:nvPr/>
        </p:nvSpPr>
        <p:spPr>
          <a:xfrm>
            <a:off x="550085" y="815687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Blur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AFC6F-14C7-409E-8430-3693FE11B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446" y="3623301"/>
            <a:ext cx="2247165" cy="2247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6715CE-5A1D-4EB4-BE1A-42A63A530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556" y="7059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 idx="4294967295"/>
          </p:nvPr>
        </p:nvSpPr>
        <p:spPr>
          <a:xfrm>
            <a:off x="3532133" y="2719600"/>
            <a:ext cx="5127733" cy="1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54111" y="2661007"/>
            <a:ext cx="118666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reading and handling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72609" y="606175"/>
            <a:ext cx="53425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Objectives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03432" y="1140431"/>
            <a:ext cx="5342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03432" y="1816643"/>
            <a:ext cx="10820401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-  create a library for c++ to access an image’s data and process it, allowing operations to be performed over the image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- To create image transformation tools (filters) on top of our library in C++ , that demonstrate some of the use cases of the library.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472609" y="606175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Reader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03432" y="1140431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it work?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03432" y="1816643"/>
            <a:ext cx="108204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have a header that can be stored in a character array.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BMP images use no compression.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given character array is then stored in structs in c++ to become meaningful.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such as pixel data , color data etc. are stored along with macro information such as colorspace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are performed on a vector(imgData) that acts as a color table to be displayed.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82" y="3407050"/>
            <a:ext cx="3730308" cy="151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675" y="3407046"/>
            <a:ext cx="5296676" cy="21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32" y="5015000"/>
            <a:ext cx="3670419" cy="151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869" y="6064050"/>
            <a:ext cx="16383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472609" y="606175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Writer</a:t>
            </a: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503432" y="1140431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it work?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03432" y="1816643"/>
            <a:ext cx="108204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the updated imgData vector , color header, file header, info header.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into account the number of bits per row and number of 0s to be padded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these into a file in the required order , keeping appropriate characters at their places.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if the written file is a valid BMP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the file to disk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869" y="6064050"/>
            <a:ext cx="16383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88" y="3454188"/>
            <a:ext cx="39147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174" y="2995324"/>
            <a:ext cx="7466724" cy="35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3525" y="457625"/>
            <a:ext cx="3834375" cy="19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D538C096-F296-487F-A5B2-B0B96B19E206}"/>
              </a:ext>
            </a:extLst>
          </p:cNvPr>
          <p:cNvSpPr txBox="1"/>
          <p:nvPr/>
        </p:nvSpPr>
        <p:spPr>
          <a:xfrm>
            <a:off x="472609" y="606175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Filters</a:t>
            </a:r>
            <a:endParaRPr lang="en-IN" dirty="0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94BDDEAD-30EC-4B8A-8D16-78B13F76A436}"/>
              </a:ext>
            </a:extLst>
          </p:cNvPr>
          <p:cNvSpPr txBox="1"/>
          <p:nvPr/>
        </p:nvSpPr>
        <p:spPr>
          <a:xfrm>
            <a:off x="503432" y="1140431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Brightness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17390-9B72-41E7-883E-195946AC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1" y="1786631"/>
            <a:ext cx="3979208" cy="3758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3A565-9BE9-4954-ABEB-DB0BD040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71" y="666955"/>
            <a:ext cx="7431797" cy="3549702"/>
          </a:xfrm>
          <a:prstGeom prst="rect">
            <a:avLst/>
          </a:prstGeom>
        </p:spPr>
      </p:pic>
      <p:pic>
        <p:nvPicPr>
          <p:cNvPr id="10" name="Google Shape;197;p29">
            <a:extLst>
              <a:ext uri="{FF2B5EF4-FFF2-40B4-BE49-F238E27FC236}">
                <a16:creationId xmlns:a16="http://schemas.microsoft.com/office/drawing/2014/main" id="{0143D902-B34C-4F19-B5A1-F1A9E8E909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7798" y="4374204"/>
            <a:ext cx="2056435" cy="205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8;p29">
            <a:extLst>
              <a:ext uri="{FF2B5EF4-FFF2-40B4-BE49-F238E27FC236}">
                <a16:creationId xmlns:a16="http://schemas.microsoft.com/office/drawing/2014/main" id="{BEE2F067-2568-4BB7-80A7-B18E03F8447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2001" y="4416193"/>
            <a:ext cx="2056435" cy="205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9;p29">
            <a:extLst>
              <a:ext uri="{FF2B5EF4-FFF2-40B4-BE49-F238E27FC236}">
                <a16:creationId xmlns:a16="http://schemas.microsoft.com/office/drawing/2014/main" id="{91B72A60-470C-4038-9079-91F4A71FB6C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6354" y="4374205"/>
            <a:ext cx="2056435" cy="205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6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80285-3742-4B13-BCC5-23730092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5" y="1184987"/>
            <a:ext cx="5932257" cy="5602688"/>
          </a:xfrm>
          <a:prstGeom prst="rect">
            <a:avLst/>
          </a:prstGeom>
        </p:spPr>
      </p:pic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A20DA30B-F058-4BA9-A6D9-42136350D63F}"/>
              </a:ext>
            </a:extLst>
          </p:cNvPr>
          <p:cNvSpPr txBox="1"/>
          <p:nvPr/>
        </p:nvSpPr>
        <p:spPr>
          <a:xfrm>
            <a:off x="519262" y="281431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Filters</a:t>
            </a:r>
            <a:endParaRPr lang="en-IN" dirty="0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C0D60B87-8FAD-491D-85D5-0886113A1285}"/>
              </a:ext>
            </a:extLst>
          </p:cNvPr>
          <p:cNvSpPr txBox="1"/>
          <p:nvPr/>
        </p:nvSpPr>
        <p:spPr>
          <a:xfrm>
            <a:off x="550085" y="815687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8684B-EFBB-426C-8562-E6F68556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082350"/>
            <a:ext cx="5386659" cy="2903527"/>
          </a:xfrm>
          <a:prstGeom prst="rect">
            <a:avLst/>
          </a:prstGeom>
        </p:spPr>
      </p:pic>
      <p:pic>
        <p:nvPicPr>
          <p:cNvPr id="8" name="Google Shape;197;p29">
            <a:extLst>
              <a:ext uri="{FF2B5EF4-FFF2-40B4-BE49-F238E27FC236}">
                <a16:creationId xmlns:a16="http://schemas.microsoft.com/office/drawing/2014/main" id="{12A6ACEE-EC57-433A-84FF-9F85BFFC4B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807" y="3985877"/>
            <a:ext cx="2056435" cy="205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7;p29">
            <a:extLst>
              <a:ext uri="{FF2B5EF4-FFF2-40B4-BE49-F238E27FC236}">
                <a16:creationId xmlns:a16="http://schemas.microsoft.com/office/drawing/2014/main" id="{4957E56E-948C-4C84-A94A-DE4AD9B141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425907" y="3985878"/>
            <a:ext cx="2056435" cy="205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10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7">
            <a:extLst>
              <a:ext uri="{FF2B5EF4-FFF2-40B4-BE49-F238E27FC236}">
                <a16:creationId xmlns:a16="http://schemas.microsoft.com/office/drawing/2014/main" id="{C330C2FA-0363-41E9-AA42-1A3C75D56DED}"/>
              </a:ext>
            </a:extLst>
          </p:cNvPr>
          <p:cNvSpPr txBox="1"/>
          <p:nvPr/>
        </p:nvSpPr>
        <p:spPr>
          <a:xfrm>
            <a:off x="519262" y="281431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Filters</a:t>
            </a:r>
            <a:endParaRPr lang="en-IN" dirty="0"/>
          </a:p>
        </p:txBody>
      </p:sp>
      <p:sp>
        <p:nvSpPr>
          <p:cNvPr id="3" name="Google Shape;113;p17">
            <a:extLst>
              <a:ext uri="{FF2B5EF4-FFF2-40B4-BE49-F238E27FC236}">
                <a16:creationId xmlns:a16="http://schemas.microsoft.com/office/drawing/2014/main" id="{FCB72F53-7291-4816-919F-F3D0188B5ABC}"/>
              </a:ext>
            </a:extLst>
          </p:cNvPr>
          <p:cNvSpPr txBox="1"/>
          <p:nvPr/>
        </p:nvSpPr>
        <p:spPr>
          <a:xfrm>
            <a:off x="550085" y="815687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Sepia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A015D-5A99-4789-9F2A-ABE3B75A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2" y="1184987"/>
            <a:ext cx="3870191" cy="3655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99CA8-D085-48C6-8B8B-5E040B73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6267"/>
            <a:ext cx="5342699" cy="4995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1A43B-41FF-418E-A675-5798874F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1" y="4529648"/>
            <a:ext cx="2771254" cy="1787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665D7B-526D-4EEC-8125-2AEDEEB1D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695" y="4529646"/>
            <a:ext cx="2771253" cy="17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4C758-2C57-44A9-89F6-E62AA2A9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2" y="1385596"/>
            <a:ext cx="4327208" cy="4086808"/>
          </a:xfrm>
          <a:prstGeom prst="rect">
            <a:avLst/>
          </a:prstGeom>
        </p:spPr>
      </p:pic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81500EE1-344A-4A18-A488-C7F8B7188F58}"/>
              </a:ext>
            </a:extLst>
          </p:cNvPr>
          <p:cNvSpPr txBox="1"/>
          <p:nvPr/>
        </p:nvSpPr>
        <p:spPr>
          <a:xfrm>
            <a:off x="519262" y="281431"/>
            <a:ext cx="534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Filters</a:t>
            </a:r>
            <a:endParaRPr lang="en-IN" dirty="0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88EB7492-8A06-491F-B822-656556B06F0C}"/>
              </a:ext>
            </a:extLst>
          </p:cNvPr>
          <p:cNvSpPr txBox="1"/>
          <p:nvPr/>
        </p:nvSpPr>
        <p:spPr>
          <a:xfrm>
            <a:off x="550085" y="815687"/>
            <a:ext cx="53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93223-06C5-4D26-AABF-B8065156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70" y="639465"/>
            <a:ext cx="6452238" cy="3579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ACFD8-74E7-4D0F-A571-9C5E3971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0" y="4468909"/>
            <a:ext cx="3008133" cy="2006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9A3A9-D11F-49A8-9D28-9678B2BD4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25" y="4468909"/>
            <a:ext cx="3008133" cy="20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224</Words>
  <Application>Microsoft Office PowerPoint</Application>
  <PresentationFormat>Widescreen</PresentationFormat>
  <Paragraphs>32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Suyash Thakur</cp:lastModifiedBy>
  <cp:revision>7</cp:revision>
  <dcterms:modified xsi:type="dcterms:W3CDTF">2020-12-08T23:07:33Z</dcterms:modified>
</cp:coreProperties>
</file>