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258" r:id="rId4"/>
    <p:sldId id="300" r:id="rId5"/>
    <p:sldId id="315" r:id="rId6"/>
    <p:sldId id="264" r:id="rId7"/>
    <p:sldId id="265" r:id="rId8"/>
    <p:sldId id="326" r:id="rId9"/>
    <p:sldId id="327" r:id="rId10"/>
    <p:sldId id="328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D304564-D162-4060-B39C-B38A64FD390E}" type="datetime5">
              <a:rPr lang="en-US" smtClean="0"/>
              <a:t>23-Sep-19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DA (IT368) - Mini-project Midsem Evaluation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480048"/>
            <a:ext cx="2133600" cy="301752"/>
          </a:xfrm>
        </p:spPr>
        <p:txBody>
          <a:bodyPr/>
          <a:lstStyle/>
          <a:p>
            <a:fld id="{F121619E-CD2E-4D46-B849-1B069EC950CC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33400" y="11430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5AC5DD1-877A-440F-9747-35FE59A5E4C4}" type="datetime5">
              <a:rPr lang="en-US" smtClean="0"/>
              <a:t>23-Sep-19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DA (IT368) - Mini-project Midsem Evaluation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3080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53200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3904E6F-C2F3-4544-930B-94AFAEC9C439}" type="datetime5">
              <a:rPr lang="en-US" smtClean="0"/>
              <a:t>23-Sep-19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9" r:id="rId3"/>
  </p:sldLayoutIdLst>
  <p:hf sldNum="0"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667000"/>
            <a:ext cx="8062912" cy="2057400"/>
          </a:xfrm>
        </p:spPr>
        <p:txBody>
          <a:bodyPr/>
          <a:lstStyle/>
          <a:p>
            <a:pPr algn="l"/>
            <a:r>
              <a:rPr lang="en-US" dirty="0" smtClean="0"/>
              <a:t>Group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400" y="6492875"/>
            <a:ext cx="5791200" cy="365125"/>
          </a:xfrm>
        </p:spPr>
        <p:txBody>
          <a:bodyPr/>
          <a:lstStyle/>
          <a:p>
            <a:fld id="{F575E248-C366-468A-96BD-914970B7404A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228600"/>
            <a:ext cx="5791200" cy="365125"/>
          </a:xfrm>
        </p:spPr>
        <p:txBody>
          <a:bodyPr/>
          <a:lstStyle/>
          <a:p>
            <a:pPr algn="ctr"/>
            <a:r>
              <a:rPr lang="en-US" sz="1800" smtClean="0"/>
              <a:t>DA (IT368) - Mini-project Midsem Evaluation</a:t>
            </a:r>
            <a:endParaRPr 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Individual Contribution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A439-59CC-4819-9C9E-AAE71BAF73D0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E2A-2765-4325-B7F2-802E26B35642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Survey (1 slide)</a:t>
            </a:r>
          </a:p>
          <a:p>
            <a:r>
              <a:rPr lang="en-US" dirty="0" smtClean="0"/>
              <a:t>Outcome of Literature Survey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Methodology</a:t>
            </a:r>
          </a:p>
          <a:p>
            <a:r>
              <a:rPr lang="en-IN" dirty="0" smtClean="0"/>
              <a:t>Proposed enhancements/novelty</a:t>
            </a:r>
            <a:endParaRPr lang="en-US" dirty="0" smtClean="0"/>
          </a:p>
          <a:p>
            <a:r>
              <a:rPr lang="en-US" dirty="0" smtClean="0"/>
              <a:t>Individual Contribution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8A78-B7B9-4CA4-B260-EE0AEBA88ECF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5FA7-05CE-48B1-B7C5-90B8768C6730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4135-EB6B-442B-AB3B-0870C6989F87}" type="datetime5">
              <a:rPr lang="en-US" smtClean="0"/>
              <a:t>23-Sep-19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72629408"/>
              </p:ext>
            </p:extLst>
          </p:nvPr>
        </p:nvGraphicFramePr>
        <p:xfrm>
          <a:off x="838200" y="1524000"/>
          <a:ext cx="7467599" cy="424738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41181"/>
                <a:gridCol w="2099236"/>
                <a:gridCol w="1869633"/>
                <a:gridCol w="2157549"/>
              </a:tblGrid>
              <a:tr h="533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Authors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Methodology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Advantages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Limitations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7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7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3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326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Outcome of Literature Review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7D-3A7A-4001-BD8E-AAD0BF56D1D4}" type="datetime5">
              <a:rPr lang="en-US" smtClean="0"/>
              <a:t>23-Sep-19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26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(One Single Problem Statement for your Entire Project)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8815-867A-4496-AFEB-D90B80567444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(Each person in the team should work on some objective.)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2B-C6BE-4D43-80C4-35BC03C4D94F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(System Architecture/Flowchart/ Algorithm / Pseudo code)  </a:t>
            </a:r>
          </a:p>
          <a:p>
            <a:endParaRPr lang="en-US" smtClean="0"/>
          </a:p>
          <a:p>
            <a:r>
              <a:rPr lang="en-US" smtClean="0"/>
              <a:t>(don’t use the same figure as in the base paper. Recreate the same based on your identified methodology)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8D6-BB87-47E6-A64F-AC8AB7E19470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Proposed enhancements/novelty</a:t>
            </a:r>
            <a:endParaRPr lang="en-US" sz="3600" dirty="0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 detailed description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3ACE-84E7-4684-97FF-E64DD095392C}" type="datetime5">
              <a:rPr lang="en-US" smtClean="0"/>
              <a:t>23-Sep-19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 (IT368) - Mini-project Midsem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20379</TotalTime>
  <Words>200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Project Name</vt:lpstr>
      <vt:lpstr>Agenda </vt:lpstr>
      <vt:lpstr>Introduction</vt:lpstr>
      <vt:lpstr>Literature Review</vt:lpstr>
      <vt:lpstr>Outcome of Literature Review</vt:lpstr>
      <vt:lpstr>Problem Statement</vt:lpstr>
      <vt:lpstr>Research Objectives</vt:lpstr>
      <vt:lpstr>Methodology</vt:lpstr>
      <vt:lpstr>Proposed enhancements/novelty</vt:lpstr>
      <vt:lpstr>Individual Contribution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sowmya</cp:lastModifiedBy>
  <cp:revision>659</cp:revision>
  <dcterms:created xsi:type="dcterms:W3CDTF">2016-03-14T14:21:24Z</dcterms:created>
  <dcterms:modified xsi:type="dcterms:W3CDTF">2019-09-23T15:03:24Z</dcterms:modified>
</cp:coreProperties>
</file>