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505" y="884653"/>
            <a:ext cx="7766936" cy="746439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GREEN COMPUTING AND ITS APPLICATION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505" y="2036682"/>
            <a:ext cx="7766936" cy="4821318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 smtClean="0"/>
              <a:t>JHA KESHAV  BIPIN                      29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YADAV PRITI  SHOBHNATH          106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GAIKWAD SUYAS  RAMESH           140</a:t>
            </a:r>
          </a:p>
          <a:p>
            <a:pPr marL="342900" indent="-342900" algn="l">
              <a:buAutoNum type="arabicPeriod"/>
            </a:pPr>
            <a:r>
              <a:rPr lang="en-US" dirty="0" smtClean="0"/>
              <a:t>MODI RACHIT DEVEN                     48</a:t>
            </a:r>
            <a:endParaRPr lang="en-US" dirty="0"/>
          </a:p>
          <a:p>
            <a:pPr marL="342900" indent="-342900" algn="l">
              <a:buAutoNum type="arabicPeriod"/>
            </a:pPr>
            <a:r>
              <a:rPr lang="en-US" smtClean="0"/>
              <a:t>DOMADIYA FENIL SURESHBHAI      135</a:t>
            </a:r>
            <a:endParaRPr lang="en-US" dirty="0"/>
          </a:p>
          <a:p>
            <a:pPr marL="342900" indent="-342900" algn="l">
              <a:buAutoNum type="arabicPeriod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604" y="4223827"/>
            <a:ext cx="3618819" cy="2456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66" y="2152650"/>
            <a:ext cx="3114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69508"/>
            <a:ext cx="8596668" cy="388077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Green computing</a:t>
            </a:r>
            <a:r>
              <a:rPr lang="en-US" dirty="0"/>
              <a:t> is an emerging concept towards reducing hazardous material and to save our environment from harmful impacts of the use of </a:t>
            </a:r>
            <a:r>
              <a:rPr lang="en-US" b="1" dirty="0"/>
              <a:t>computers</a:t>
            </a:r>
            <a:r>
              <a:rPr lang="en-US" dirty="0"/>
              <a:t> and other electronic products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Green Computing</a:t>
            </a:r>
            <a:r>
              <a:rPr lang="en-US" dirty="0"/>
              <a:t> is concerned with the manufacturing, using and disposing of </a:t>
            </a:r>
            <a:r>
              <a:rPr lang="en-US" b="1" dirty="0"/>
              <a:t>computers</a:t>
            </a:r>
            <a:r>
              <a:rPr lang="en-US" dirty="0"/>
              <a:t> with no impact on environment</a:t>
            </a:r>
            <a:r>
              <a:rPr lang="en-US" dirty="0" smtClean="0"/>
              <a:t>.</a:t>
            </a:r>
          </a:p>
          <a:p>
            <a:r>
              <a:rPr lang="en-US" b="1" dirty="0"/>
              <a:t>Green computing</a:t>
            </a:r>
            <a:r>
              <a:rPr lang="en-US" dirty="0"/>
              <a:t> is the emerging practice of using </a:t>
            </a:r>
            <a:r>
              <a:rPr lang="en-US" b="1" dirty="0"/>
              <a:t>computing</a:t>
            </a:r>
            <a:r>
              <a:rPr lang="en-US" dirty="0"/>
              <a:t> and information technology resources more efficiently while maintaining or improving overall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29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Support Green Computing helps the  Environment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Green computing</a:t>
            </a:r>
            <a:r>
              <a:rPr lang="en-US" dirty="0"/>
              <a:t> represent a responsible way to save lot of energy and secure our </a:t>
            </a:r>
            <a:r>
              <a:rPr lang="en-US" b="1" dirty="0"/>
              <a:t>environment</a:t>
            </a:r>
            <a:r>
              <a:rPr lang="en-US" dirty="0"/>
              <a:t> from the harmful impacts of </a:t>
            </a:r>
            <a:r>
              <a:rPr lang="en-US" b="1" dirty="0"/>
              <a:t>computers</a:t>
            </a:r>
            <a:r>
              <a:rPr lang="en-US" dirty="0"/>
              <a:t> and its devices.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Therefore, the emphasis is to reduce the energy utilization and carbon footprints and increase the performance of </a:t>
            </a:r>
            <a:r>
              <a:rPr lang="en-US" b="1" dirty="0"/>
              <a:t>computing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Green Computing</a:t>
            </a:r>
            <a:r>
              <a:rPr lang="en-US" dirty="0"/>
              <a:t> involves reducing the </a:t>
            </a:r>
            <a:r>
              <a:rPr lang="en-US" b="1" dirty="0"/>
              <a:t>environmental</a:t>
            </a:r>
            <a:r>
              <a:rPr lang="en-US" dirty="0"/>
              <a:t> impact of technology.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means using less energy, reducing waste and promoting sustainability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Green computing</a:t>
            </a:r>
            <a:r>
              <a:rPr lang="en-US" dirty="0"/>
              <a:t> aims to reduce the carbon footprint generated by the Information Technology and Systems business and related industries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10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Green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computing means reduced </a:t>
            </a:r>
            <a:r>
              <a:rPr lang="en-US" b="1" dirty="0"/>
              <a:t>energy</a:t>
            </a:r>
            <a:r>
              <a:rPr lang="en-US" dirty="0"/>
              <a:t> consumption that leads to reduced GHG </a:t>
            </a:r>
            <a:r>
              <a:rPr lang="en-US" b="1" dirty="0"/>
              <a:t>emissions</a:t>
            </a:r>
            <a:r>
              <a:rPr lang="en-US" dirty="0"/>
              <a:t> and fossil fuel usage.</a:t>
            </a:r>
          </a:p>
          <a:p>
            <a:r>
              <a:rPr lang="en-US" dirty="0"/>
              <a:t>Green computing is </a:t>
            </a:r>
            <a:r>
              <a:rPr lang="en-US" b="1" dirty="0"/>
              <a:t>cost</a:t>
            </a:r>
            <a:r>
              <a:rPr lang="en-US" dirty="0"/>
              <a:t>-effective due to less </a:t>
            </a:r>
            <a:r>
              <a:rPr lang="en-US" b="1" dirty="0"/>
              <a:t>energy</a:t>
            </a:r>
            <a:r>
              <a:rPr lang="en-US" dirty="0"/>
              <a:t> usage &amp; cooling requirements.</a:t>
            </a:r>
          </a:p>
          <a:p>
            <a:r>
              <a:rPr lang="en-US" dirty="0"/>
              <a:t>Sustainable IT helps in the preservation and effective utilization of natural resources.</a:t>
            </a:r>
          </a:p>
          <a:p>
            <a:r>
              <a:rPr lang="en-US" dirty="0" smtClean="0"/>
              <a:t>It encourage reuse and recyclability that will result in a lesser number of electronic wastes.</a:t>
            </a:r>
          </a:p>
          <a:p>
            <a:r>
              <a:rPr lang="en-US" dirty="0" smtClean="0"/>
              <a:t>Green IT uses non-toxic components which do not pose any health hazard to the end-user.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91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Green Computing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37" y="1777530"/>
            <a:ext cx="8596668" cy="4252567"/>
          </a:xfrm>
        </p:spPr>
        <p:txBody>
          <a:bodyPr>
            <a:normAutofit/>
          </a:bodyPr>
          <a:lstStyle/>
          <a:p>
            <a:r>
              <a:rPr lang="en-US" dirty="0" smtClean="0"/>
              <a:t>The initial implementation is costly.</a:t>
            </a:r>
          </a:p>
          <a:p>
            <a:endParaRPr lang="en-US" dirty="0" smtClean="0"/>
          </a:p>
          <a:p>
            <a:r>
              <a:rPr lang="en-US" dirty="0" smtClean="0"/>
              <a:t>Frequent change in technology.</a:t>
            </a:r>
          </a:p>
          <a:p>
            <a:endParaRPr lang="en-US" dirty="0" smtClean="0"/>
          </a:p>
          <a:p>
            <a:r>
              <a:rPr lang="en-US" dirty="0" smtClean="0"/>
              <a:t>Green IT cause more burden to an individual.</a:t>
            </a:r>
          </a:p>
          <a:p>
            <a:endParaRPr lang="en-US" dirty="0" smtClean="0"/>
          </a:p>
          <a:p>
            <a:r>
              <a:rPr lang="en-US" dirty="0" smtClean="0"/>
              <a:t>The disparity in the level of understanding across various companies, professionals and end-user.</a:t>
            </a:r>
          </a:p>
          <a:p>
            <a:endParaRPr lang="en-US" dirty="0" smtClean="0"/>
          </a:p>
          <a:p>
            <a:r>
              <a:rPr lang="en-US" dirty="0" smtClean="0"/>
              <a:t>Fewer courses and publications related to green computing.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44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Green Computing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15" y="1270000"/>
            <a:ext cx="8596668" cy="48960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Green Cloud Computing in Energy Efficiency:- Cloud computing  is a highly scalable and cost-effective infrastructure for running HPC, enterprise and Web application.</a:t>
            </a:r>
          </a:p>
          <a:p>
            <a:r>
              <a:rPr lang="en-US" dirty="0" smtClean="0"/>
              <a:t>Green wireless Network :- Advance in networking, caching and computing will have a profound impact on the development of next generation green wireless network.</a:t>
            </a:r>
          </a:p>
          <a:p>
            <a:r>
              <a:rPr lang="en-US" dirty="0"/>
              <a:t>Green Parallel Computing of Big Data </a:t>
            </a:r>
            <a:r>
              <a:rPr lang="en-US" dirty="0" smtClean="0"/>
              <a:t>Systems :-</a:t>
            </a:r>
            <a:r>
              <a:rPr lang="en-US" dirty="0"/>
              <a:t>Big Data is typically organized around a distributed file system on top of which the parallel </a:t>
            </a:r>
            <a:r>
              <a:rPr lang="en-US" dirty="0" smtClean="0"/>
              <a:t>algorithm scan </a:t>
            </a:r>
            <a:r>
              <a:rPr lang="en-US" dirty="0"/>
              <a:t>be executed for realizing the Big Data analytics</a:t>
            </a:r>
            <a:r>
              <a:rPr lang="en-US" dirty="0" smtClean="0"/>
              <a:t>.</a:t>
            </a:r>
          </a:p>
          <a:p>
            <a:r>
              <a:rPr lang="en-US" dirty="0"/>
              <a:t>Preemptive Priority Based Job Scheduling Algorithm in Green Cloud Computing:-Green Cloud, a packet simulator focuses on maximizing the system throughput with saving energy on different servers</a:t>
            </a:r>
            <a:r>
              <a:rPr lang="en-US" dirty="0" smtClean="0"/>
              <a:t>.</a:t>
            </a:r>
          </a:p>
          <a:p>
            <a:r>
              <a:rPr lang="en-US" dirty="0"/>
              <a:t>Green cloud computing using genetic </a:t>
            </a:r>
            <a:r>
              <a:rPr lang="en-US" dirty="0" smtClean="0"/>
              <a:t>algorithm:-Cloud </a:t>
            </a:r>
            <a:r>
              <a:rPr lang="en-US" dirty="0"/>
              <a:t>computing delivers consumers a proficient way to efficiently complete their service </a:t>
            </a:r>
            <a:r>
              <a:rPr lang="en-US" dirty="0" smtClean="0"/>
              <a:t>demands.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0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489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GREEN COMPUTING AND ITS APPLICATION</vt:lpstr>
      <vt:lpstr>Introduction </vt:lpstr>
      <vt:lpstr>How Support Green Computing helps the  Environment </vt:lpstr>
      <vt:lpstr>Advantages of Green Computing </vt:lpstr>
      <vt:lpstr>Disadvantages of Green Computing </vt:lpstr>
      <vt:lpstr>Application of Green Computing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 AND ITS APPLICATION</dc:title>
  <dc:creator>rahul domadiya</dc:creator>
  <cp:lastModifiedBy>rahul domadiya</cp:lastModifiedBy>
  <cp:revision>9</cp:revision>
  <dcterms:created xsi:type="dcterms:W3CDTF">2021-03-08T14:11:04Z</dcterms:created>
  <dcterms:modified xsi:type="dcterms:W3CDTF">2021-03-09T06:03:47Z</dcterms:modified>
</cp:coreProperties>
</file>