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43"/>
  </p:notesMasterIdLst>
  <p:sldIdLst>
    <p:sldId id="290" r:id="rId2"/>
    <p:sldId id="262" r:id="rId3"/>
    <p:sldId id="272" r:id="rId4"/>
    <p:sldId id="273" r:id="rId5"/>
    <p:sldId id="288" r:id="rId6"/>
    <p:sldId id="289" r:id="rId7"/>
    <p:sldId id="291" r:id="rId8"/>
    <p:sldId id="274" r:id="rId9"/>
    <p:sldId id="293" r:id="rId10"/>
    <p:sldId id="294" r:id="rId11"/>
    <p:sldId id="295" r:id="rId12"/>
    <p:sldId id="299" r:id="rId13"/>
    <p:sldId id="300" r:id="rId14"/>
    <p:sldId id="301" r:id="rId15"/>
    <p:sldId id="275" r:id="rId16"/>
    <p:sldId id="296" r:id="rId17"/>
    <p:sldId id="297" r:id="rId18"/>
    <p:sldId id="276" r:id="rId19"/>
    <p:sldId id="280" r:id="rId20"/>
    <p:sldId id="298" r:id="rId21"/>
    <p:sldId id="281" r:id="rId22"/>
    <p:sldId id="282" r:id="rId23"/>
    <p:sldId id="283" r:id="rId24"/>
    <p:sldId id="284" r:id="rId25"/>
    <p:sldId id="308" r:id="rId26"/>
    <p:sldId id="304" r:id="rId27"/>
    <p:sldId id="302" r:id="rId28"/>
    <p:sldId id="305" r:id="rId29"/>
    <p:sldId id="306" r:id="rId30"/>
    <p:sldId id="307" r:id="rId31"/>
    <p:sldId id="285" r:id="rId32"/>
    <p:sldId id="286" r:id="rId33"/>
    <p:sldId id="287" r:id="rId34"/>
    <p:sldId id="269" r:id="rId35"/>
    <p:sldId id="263" r:id="rId36"/>
    <p:sldId id="264" r:id="rId37"/>
    <p:sldId id="266" r:id="rId38"/>
    <p:sldId id="267" r:id="rId39"/>
    <p:sldId id="270" r:id="rId40"/>
    <p:sldId id="309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KA, POOJA" initials="LP" lastIdx="2" clrIdx="0">
    <p:extLst>
      <p:ext uri="{19B8F6BF-5375-455C-9EA6-DF929625EA0E}">
        <p15:presenceInfo xmlns:p15="http://schemas.microsoft.com/office/powerpoint/2012/main" userId="S-1-5-21-1531082355-734649621-3782574898-2927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0B47-4B3D-4B06-BF96-C13AB9C2906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7339-7CA2-4CB8-AC51-0E9F78B2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27339-7CA2-4CB8-AC51-0E9F78B253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27339-7CA2-4CB8-AC51-0E9F78B253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51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19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72B4-5A3C-4527-8C60-BBC953F43B5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C2835-BBBD-4875-8352-B3C8BFED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433" y="195943"/>
            <a:ext cx="8490857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CRICKET PLAYERS PERFORMANCE SYSTEM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804495"/>
            <a:ext cx="9128300" cy="55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476114"/>
            <a:ext cx="1869486" cy="672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" y="1434884"/>
            <a:ext cx="8586074" cy="4982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1109" y="476114"/>
            <a:ext cx="3177909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T20 STAGING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1448237"/>
            <a:ext cx="9470571" cy="5204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2287" y="418011"/>
            <a:ext cx="4010296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TEST STAGING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lab5\Desktop\a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88" y="156754"/>
            <a:ext cx="9970265" cy="675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4" y="156754"/>
            <a:ext cx="1635233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2990" y="241900"/>
            <a:ext cx="345032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STAR SCHEMA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0960" y="1867990"/>
            <a:ext cx="12078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Star Schema is perhaps the simplest data warehouse schema.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It is called as Star Schema because the entity relationship diagram of this schema resembles a star with points radiating from a central table.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center of star consists of a large fact table and the points of the star are dimension tables.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 dimension contains reference information about the fact such as player and country.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0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3" y="245469"/>
            <a:ext cx="994295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" y="248194"/>
            <a:ext cx="1800649" cy="647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4171" y="160442"/>
            <a:ext cx="3409406" cy="52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 TABLE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77" y="1201783"/>
            <a:ext cx="11508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dimension table is a table in a star schema of a data warehouse.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dimension table stores attributes, or dimensions, that describe the objects in fact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fact table contains business facts(or measures), and foreign keys which refer to candidate keys(normally primary keys)in the dimensions tables.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211" y="4761794"/>
            <a:ext cx="13478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Verbose(labels consisting of full words)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Complete(having no missing values)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Descriptive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Discretely valued(having only one value per dimension table row)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Quality assured(having no misspellings or impossible values)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0571" y="4248771"/>
            <a:ext cx="1063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Dimension attributes should be: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01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9" y="1194227"/>
            <a:ext cx="9496697" cy="523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1554" y="195943"/>
            <a:ext cx="3735977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PLAYER DIMENSION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804760"/>
            <a:ext cx="9196252" cy="4256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2319" y="409828"/>
            <a:ext cx="354238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COUNTRY DIMENSION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170"/>
            <a:ext cx="1909665" cy="6864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3561" y="674263"/>
            <a:ext cx="2573718" cy="584775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FACT TABLE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31" y="1841863"/>
            <a:ext cx="1120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fact table consists of the measurements  , metrics or facts of a business </a:t>
            </a:r>
          </a:p>
          <a:p>
            <a:r>
              <a:rPr lang="en-US" sz="2400" dirty="0" smtClean="0"/>
              <a:t>  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It is located at the center of a star schema or a snowflake schema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surrounded by dimension tables.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fact table has typically two types of columns: those that contain facts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and those that are a  foreign key to dimension tables.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primary key of a fact table is usually a composite key that is made up of all of its foreign keys.</a:t>
            </a:r>
          </a:p>
        </p:txBody>
      </p:sp>
    </p:spTree>
    <p:extLst>
      <p:ext uri="{BB962C8B-B14F-4D97-AF65-F5344CB8AC3E}">
        <p14:creationId xmlns:p14="http://schemas.microsoft.com/office/powerpoint/2010/main" val="4935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3" y="315305"/>
            <a:ext cx="2236713" cy="673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7" y="1250333"/>
            <a:ext cx="9593014" cy="5420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7481" y="315305"/>
            <a:ext cx="2333215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ODI FACT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1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10" y="5740261"/>
            <a:ext cx="2143216" cy="8946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031" y="306521"/>
            <a:ext cx="1949339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MENTOR: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031" y="3043646"/>
            <a:ext cx="6730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GOPAL </a:t>
            </a:r>
            <a:r>
              <a:rPr lang="en-US" sz="2800" dirty="0" smtClean="0"/>
              <a:t>DUBEY-137178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BANDARU </a:t>
            </a:r>
            <a:r>
              <a:rPr lang="en-US" sz="2800" dirty="0" smtClean="0"/>
              <a:t>SUSHMICA-137164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PULLE </a:t>
            </a:r>
            <a:r>
              <a:rPr lang="en-US" sz="2800" dirty="0" smtClean="0"/>
              <a:t>SAI </a:t>
            </a:r>
            <a:r>
              <a:rPr lang="en-US" sz="2800" dirty="0" smtClean="0"/>
              <a:t>KEERTHANA-137229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EROTHI ANITHA </a:t>
            </a:r>
            <a:r>
              <a:rPr lang="en-US" sz="2800" dirty="0" smtClean="0"/>
              <a:t>DEVI-137174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LANKA POOJA PRIYANKA </a:t>
            </a:r>
            <a:r>
              <a:rPr lang="en-US" sz="2800" dirty="0" smtClean="0"/>
              <a:t>-137189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2251" y="1987642"/>
            <a:ext cx="7249884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31" y="1071154"/>
            <a:ext cx="2445729" cy="46166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JAYAVIBHAVA</a:t>
            </a:r>
          </a:p>
        </p:txBody>
      </p:sp>
    </p:spTree>
    <p:extLst>
      <p:ext uri="{BB962C8B-B14F-4D97-AF65-F5344CB8AC3E}">
        <p14:creationId xmlns:p14="http://schemas.microsoft.com/office/powerpoint/2010/main" val="2930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7" y="1287822"/>
            <a:ext cx="10939749" cy="5249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2" y="247275"/>
            <a:ext cx="1764982" cy="634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14" y="1175899"/>
            <a:ext cx="9412013" cy="5458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9748" y="64374"/>
            <a:ext cx="2511212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T20 FACT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1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541428"/>
            <a:ext cx="1873326" cy="673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98" y="1405976"/>
            <a:ext cx="8735644" cy="5229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5617" y="279818"/>
            <a:ext cx="2860765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TEST FACT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8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" y="554491"/>
            <a:ext cx="1873326" cy="673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2642" y="966299"/>
            <a:ext cx="2757365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CPPS FACT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46" y="1802674"/>
            <a:ext cx="7177759" cy="43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"/>
            <a:ext cx="2398342" cy="862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308" y="601242"/>
            <a:ext cx="2286002" cy="5847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COGNOS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13508" y="1685108"/>
            <a:ext cx="11077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IBM COGNOS Business Intelligence is a Web based, integrated  business intelligence suite by IBM.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It provides a tool set for reporting, analysis, </a:t>
            </a:r>
            <a:r>
              <a:rPr lang="en-US" sz="2800" dirty="0" err="1" smtClean="0"/>
              <a:t>scorecarding</a:t>
            </a:r>
            <a:r>
              <a:rPr lang="en-US" sz="2800" dirty="0" smtClean="0"/>
              <a:t> and monitoring of events and metrics.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software consists of several components to meet the different information requirements in a company.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0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"/>
            <a:ext cx="2398342" cy="862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770708"/>
            <a:ext cx="11652068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"/>
            <a:ext cx="2398342" cy="862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00" y="666207"/>
            <a:ext cx="9486246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" y="941886"/>
            <a:ext cx="11447418" cy="5492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2651" y="326571"/>
            <a:ext cx="6400800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CREATING NEW REPORT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32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" y="104502"/>
            <a:ext cx="2018679" cy="725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673416"/>
            <a:ext cx="10306596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" y="104502"/>
            <a:ext cx="2018679" cy="725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830171"/>
            <a:ext cx="10058400" cy="54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tx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" y="188730"/>
            <a:ext cx="1830297" cy="657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83726" y="287383"/>
            <a:ext cx="51206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4000" b="0" cap="none" spc="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953722"/>
            <a:ext cx="12283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This project is aimed at developing Cricket </a:t>
            </a:r>
            <a:r>
              <a:rPr lang="en-US" sz="2400" dirty="0" smtClean="0"/>
              <a:t>Players </a:t>
            </a:r>
            <a:r>
              <a:rPr lang="en-US" sz="2400" dirty="0" smtClean="0"/>
              <a:t>Performance System(CPPS)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system will be used to check the performance of cricketer’s of different countries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smtClean="0"/>
              <a:t>in various types of International matches .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97" y="3788229"/>
            <a:ext cx="3437029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TECHNOLOGY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29" y="5460275"/>
            <a:ext cx="796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ORACLE 11G DATABASE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Informatica Power Center 9.6.1(ETL TOOL)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COGNOS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9782" y="4272073"/>
            <a:ext cx="1345475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0567851" y="4341061"/>
            <a:ext cx="719657" cy="1367408"/>
          </a:xfrm>
          <a:custGeom>
            <a:avLst/>
            <a:gdLst>
              <a:gd name="connsiteX0" fmla="*/ 0 w 719657"/>
              <a:gd name="connsiteY0" fmla="*/ 87248 h 1367408"/>
              <a:gd name="connsiteX1" fmla="*/ 718458 w 719657"/>
              <a:gd name="connsiteY1" fmla="*/ 61122 h 1367408"/>
              <a:gd name="connsiteX2" fmla="*/ 169818 w 719657"/>
              <a:gd name="connsiteY2" fmla="*/ 779579 h 1367408"/>
              <a:gd name="connsiteX3" fmla="*/ 143692 w 719657"/>
              <a:gd name="connsiteY3" fmla="*/ 1367408 h 136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657" h="1367408">
                <a:moveTo>
                  <a:pt x="0" y="87248"/>
                </a:moveTo>
                <a:cubicBezTo>
                  <a:pt x="345077" y="16491"/>
                  <a:pt x="690155" y="-54266"/>
                  <a:pt x="718458" y="61122"/>
                </a:cubicBezTo>
                <a:cubicBezTo>
                  <a:pt x="746761" y="176510"/>
                  <a:pt x="265612" y="561865"/>
                  <a:pt x="169818" y="779579"/>
                </a:cubicBezTo>
                <a:cubicBezTo>
                  <a:pt x="74024" y="997293"/>
                  <a:pt x="150223" y="1252020"/>
                  <a:pt x="143692" y="13674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72354" y="5839097"/>
            <a:ext cx="143692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" y="104502"/>
            <a:ext cx="2018679" cy="725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2" y="1031966"/>
            <a:ext cx="10607040" cy="5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0" y="398445"/>
            <a:ext cx="1782400" cy="640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4" y="1388125"/>
            <a:ext cx="11259239" cy="546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3706" y="738130"/>
            <a:ext cx="547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5 FIVE WICKET HAULS IN ODI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13511"/>
            <a:ext cx="2442754" cy="878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22" y="1608461"/>
            <a:ext cx="6389783" cy="5170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6400" y="752568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10 WICKET TAKERS IN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4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1" y="567553"/>
            <a:ext cx="1946004" cy="699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0" y="1267096"/>
            <a:ext cx="11710931" cy="5590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1160" y="567553"/>
            <a:ext cx="446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10 HUNDREDS SCORED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1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" y="737370"/>
            <a:ext cx="1843361" cy="662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3" y="1487277"/>
            <a:ext cx="11777032" cy="5277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7258" y="737370"/>
            <a:ext cx="402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5 HUNDREDS IN ODI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53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5" y="737371"/>
            <a:ext cx="1836988" cy="6603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5" y="1487276"/>
            <a:ext cx="11523644" cy="53707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6578" y="936434"/>
            <a:ext cx="335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10 SIXES IN T20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8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" y="632868"/>
            <a:ext cx="1691632" cy="608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92" y="1412206"/>
            <a:ext cx="5971142" cy="5201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1836" y="744691"/>
            <a:ext cx="429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10 BATTING AVERAGE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7" y="698182"/>
            <a:ext cx="1800649" cy="647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48" y="1439812"/>
            <a:ext cx="6191480" cy="491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9156" y="702301"/>
            <a:ext cx="442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10 BOWLING AVERAGE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7" y="1439812"/>
            <a:ext cx="4087257" cy="4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" y="515301"/>
            <a:ext cx="1895611" cy="68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1344058"/>
            <a:ext cx="4839375" cy="5420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9455" y="771181"/>
            <a:ext cx="2362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5 FIFTIES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2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6" y="541427"/>
            <a:ext cx="1836992" cy="660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5" y="1531345"/>
            <a:ext cx="11116019" cy="5056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0477" y="581734"/>
            <a:ext cx="337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4 FOURS IN T20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6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289506"/>
            <a:ext cx="1764983" cy="634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6526" y="226338"/>
            <a:ext cx="4807132" cy="52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WAREHOUSE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290" y="1259808"/>
            <a:ext cx="114038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 Data warehouse is a relational database that is designed for query and analysis  rather than for transaction processing.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 Datawarehouse is designed to support business decisions by allowing data consolidation, analysis and reporting at different aggregate levels.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" y="3231997"/>
            <a:ext cx="5969725" cy="4001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CHARACTERISTICS </a:t>
            </a:r>
            <a:r>
              <a:rPr lang="en-US" sz="2000" dirty="0" smtClean="0"/>
              <a:t>OF DATA </a:t>
            </a:r>
            <a:r>
              <a:rPr lang="en-US" sz="2000" dirty="0" smtClean="0"/>
              <a:t>WAREHOUSE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4097" y="4180344"/>
            <a:ext cx="11652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Subject Oriented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Integrated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Time Variant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Non Volatile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2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6502" y="365761"/>
            <a:ext cx="3122023" cy="5847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Conclusion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8011" y="1433860"/>
            <a:ext cx="108160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analyzed the Players on the basis of top batting/bowling and fielding parameters.</a:t>
            </a:r>
          </a:p>
          <a:p>
            <a:endParaRPr lang="en-US" altLang="en-US" dirty="0" smtClean="0">
              <a:latin typeface="Comic Sans MS" panose="030F0702030302020204" pitchFamily="66" charset="0"/>
            </a:endParaRPr>
          </a:p>
          <a:p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expanded by including additional domains in Cricket and can be used in future at very complex levels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always a scope of Improvement.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007" y="2253022"/>
            <a:ext cx="6803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72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65" y="598709"/>
            <a:ext cx="6095935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WAREHOUSE 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580606"/>
            <a:ext cx="1028046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149" y="340914"/>
            <a:ext cx="5238205" cy="523220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WAREHOUSING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" y="1918746"/>
            <a:ext cx="5720171" cy="3481446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28360" y="1688153"/>
            <a:ext cx="6263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Bill </a:t>
            </a:r>
            <a:r>
              <a:rPr lang="en-US" sz="2400" dirty="0" err="1" smtClean="0"/>
              <a:t>Inmon’s</a:t>
            </a:r>
            <a:r>
              <a:rPr lang="en-US" sz="2400" dirty="0" smtClean="0"/>
              <a:t> Top Down Approach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data flow in the top down approach begins with data extraction from operational data 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/>
              <a:t>data marts </a:t>
            </a:r>
            <a:r>
              <a:rPr lang="en-US" sz="2400" dirty="0" smtClean="0"/>
              <a:t>are treated as subsets of data warehouse.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data is loaded into staging area validated and consolidated.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This data from the staging is then loaded into data warehouse.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2500829" y="1641514"/>
            <a:ext cx="173966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00829" y="4384714"/>
            <a:ext cx="1739667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88430" y="673697"/>
            <a:ext cx="26100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PROJECT</a:t>
            </a:r>
            <a:r>
              <a:rPr lang="en-US" dirty="0" smtClean="0"/>
              <a:t> </a:t>
            </a:r>
            <a:r>
              <a:rPr lang="en-US" sz="2800" dirty="0" smtClean="0"/>
              <a:t>FLOW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47895" y="2551289"/>
            <a:ext cx="1535289" cy="268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 Files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30254" y="2543311"/>
            <a:ext cx="1704622" cy="268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21242" y="2543311"/>
            <a:ext cx="1614311" cy="268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Extracting</a:t>
            </a:r>
          </a:p>
          <a:p>
            <a:pPr algn="ctr"/>
            <a:r>
              <a:rPr lang="en-US" dirty="0" smtClean="0"/>
              <a:t>Transforming</a:t>
            </a:r>
          </a:p>
          <a:p>
            <a:pPr algn="ctr"/>
            <a:r>
              <a:rPr lang="en-US" dirty="0" smtClean="0"/>
              <a:t>Loading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89603" y="2543311"/>
            <a:ext cx="1648177" cy="268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697156" y="2551289"/>
            <a:ext cx="1524000" cy="267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Cognos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6" idx="3"/>
            <a:endCxn id="27" idx="1"/>
          </p:cNvCxnSpPr>
          <p:nvPr/>
        </p:nvCxnSpPr>
        <p:spPr>
          <a:xfrm flipV="1">
            <a:off x="1883184" y="3886689"/>
            <a:ext cx="547070" cy="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28" idx="1"/>
          </p:cNvCxnSpPr>
          <p:nvPr/>
        </p:nvCxnSpPr>
        <p:spPr>
          <a:xfrm>
            <a:off x="4134876" y="3886689"/>
            <a:ext cx="68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1"/>
          </p:cNvCxnSpPr>
          <p:nvPr/>
        </p:nvCxnSpPr>
        <p:spPr>
          <a:xfrm>
            <a:off x="6435553" y="3886689"/>
            <a:ext cx="75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1"/>
          </p:cNvCxnSpPr>
          <p:nvPr/>
        </p:nvCxnSpPr>
        <p:spPr>
          <a:xfrm>
            <a:off x="8837780" y="3886689"/>
            <a:ext cx="859376" cy="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" y="156754"/>
            <a:ext cx="2018679" cy="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0" y="222068"/>
            <a:ext cx="1982343" cy="7126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2731" y="222068"/>
            <a:ext cx="3541329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PHASE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698" y="1215551"/>
            <a:ext cx="11469189" cy="403187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 this phase, there is a need to clean and process operational data before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400" dirty="0" smtClean="0"/>
              <a:t>putting into the warehouse.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Often used as an intermediate step between data extraction and later steps.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Accumulates data from asynchronous sources using native interfaces, flat files, FTP sessions or other processes.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There is usually no end user access to the staging file.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An operational data store may be used for data staging.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3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" y="162044"/>
            <a:ext cx="1804172" cy="6485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201784"/>
            <a:ext cx="9378658" cy="5272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6746" y="287383"/>
            <a:ext cx="2359813" cy="5232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ODI STAGING</a:t>
            </a:r>
          </a:p>
        </p:txBody>
      </p:sp>
    </p:spTree>
    <p:extLst>
      <p:ext uri="{BB962C8B-B14F-4D97-AF65-F5344CB8AC3E}">
        <p14:creationId xmlns:p14="http://schemas.microsoft.com/office/powerpoint/2010/main" val="31650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1276</TotalTime>
  <Words>708</Words>
  <Application>Microsoft Office PowerPoint</Application>
  <PresentationFormat>Widescreen</PresentationFormat>
  <Paragraphs>122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Aharoni</vt:lpstr>
      <vt:lpstr>Arial</vt:lpstr>
      <vt:lpstr>Calibri</vt:lpstr>
      <vt:lpstr>Comic Sans MS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LANKA, POOJA</dc:creator>
  <cp:lastModifiedBy>Dubey, Gopal</cp:lastModifiedBy>
  <cp:revision>106</cp:revision>
  <dcterms:created xsi:type="dcterms:W3CDTF">2017-11-17T04:44:16Z</dcterms:created>
  <dcterms:modified xsi:type="dcterms:W3CDTF">2017-11-23T05:03:53Z</dcterms:modified>
</cp:coreProperties>
</file>