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cc849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cc849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cc849f9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cc849f9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4cc849f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4cc849f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G0_Dv3rokkd8zoCPM4Lt7xxyE4ekKGb3/edit?usp=sharing&amp;ouid=111995384007332144254&amp;rtpof=true&amp;sd=tr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Hostel 9 Analytics GC </a:t>
            </a:r>
            <a:r>
              <a:rPr lang="en" sz="3000"/>
              <a:t>by </a:t>
            </a:r>
            <a:r>
              <a:rPr lang="en" sz="3000">
                <a:solidFill>
                  <a:schemeClr val="dk2"/>
                </a:solidFill>
              </a:rPr>
              <a:t>Scammers 2022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Sushrut 190020116</a:t>
            </a:r>
            <a:br>
              <a:rPr lang="en" sz="2400"/>
            </a:br>
            <a:r>
              <a:rPr lang="en" sz="2400"/>
              <a:t>Suyash  190020117</a:t>
            </a:r>
            <a:br>
              <a:rPr lang="en" sz="2400"/>
            </a:br>
            <a:r>
              <a:rPr lang="en" sz="2400"/>
              <a:t>Vedant  190020129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715500" y="1099200"/>
            <a:ext cx="80769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456275" y="1514000"/>
            <a:ext cx="7736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Extract.xlsx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here contains the 10,000 points for training your model.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columns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x1, x2, x3, and x4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are the independent variables, and they respectively represent 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OHLC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 Open - High - Low - Close) price data for a financial instrument.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Our task is to correctly predict the binary values (0 or 1) in the column titled ‘</a:t>
            </a:r>
            <a:r>
              <a:rPr b="1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’.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3700" y="611825"/>
            <a:ext cx="507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DATASETS AND OBJECTIVE:-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379625" y="2804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Approach :-</a:t>
            </a:r>
            <a:endParaRPr sz="2400"/>
          </a:p>
        </p:txBody>
      </p:sp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315350" y="1048450"/>
            <a:ext cx="83091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Model used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-Logistic Regression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On training data, to decide the value of ‘y’ on nth day, we find the slope of n-1,n-2 &amp; n-3 days, where slope=closing(n)-closing(n-k) and 1&lt;=k&lt;=3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And the return of (n-1)th day = (close-open) &amp; max gain =  (high-low)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These are the 5 features to our logistic regression model.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On 80-20 % splitting,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model gives accuracy of </a:t>
            </a:r>
            <a:r>
              <a:rPr i="1" lang="en" sz="1700" u="sng">
                <a:latin typeface="Lato"/>
                <a:ea typeface="Lato"/>
                <a:cs typeface="Lato"/>
                <a:sym typeface="Lato"/>
              </a:rPr>
              <a:t>54.08 %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Our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predictions starts from day 3 as we need at least 2 day data to predict ‘y’ value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For initial 2 predictions, if close-open &gt;0 then ‘y’ will be 1 else 0.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i="1" sz="17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