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35C78-C822-4DF1-AF76-A3BC2E260F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9567CE4-84FE-42B9-AD44-BED9E4DEF07D}">
      <dgm:prSet phldrT="[Text]"/>
      <dgm:spPr/>
      <dgm:t>
        <a:bodyPr/>
        <a:lstStyle/>
        <a:p>
          <a:r>
            <a:rPr lang="en-US" dirty="0" smtClean="0"/>
            <a:t>Toronto Neighborhood data using web scraping</a:t>
          </a:r>
          <a:endParaRPr lang="en-US" dirty="0"/>
        </a:p>
      </dgm:t>
    </dgm:pt>
    <dgm:pt modelId="{BDC2337C-0818-496C-A5F5-FADC2C2A2250}" type="parTrans" cxnId="{A5B44010-3F64-49E9-BE53-26322F858CA6}">
      <dgm:prSet/>
      <dgm:spPr/>
    </dgm:pt>
    <dgm:pt modelId="{A14159A9-C126-4960-BC08-AFC8B0550B39}" type="sibTrans" cxnId="{A5B44010-3F64-49E9-BE53-26322F858CA6}">
      <dgm:prSet/>
      <dgm:spPr/>
      <dgm:t>
        <a:bodyPr/>
        <a:lstStyle/>
        <a:p>
          <a:endParaRPr lang="en-US"/>
        </a:p>
      </dgm:t>
    </dgm:pt>
    <dgm:pt modelId="{BF573054-C372-4D19-9D4C-F19BBAB7F0C9}">
      <dgm:prSet phldrT="[Text]"/>
      <dgm:spPr/>
      <dgm:t>
        <a:bodyPr/>
        <a:lstStyle/>
        <a:p>
          <a:r>
            <a:rPr lang="en-US" dirty="0" smtClean="0"/>
            <a:t>Venue data using Foursquare (filter specific venue categories)</a:t>
          </a:r>
          <a:endParaRPr lang="en-US" dirty="0"/>
        </a:p>
      </dgm:t>
    </dgm:pt>
    <dgm:pt modelId="{84017BDF-7C26-45C4-8635-9B2D57359134}" type="parTrans" cxnId="{967E454F-99C3-4F5E-B415-F55297E76A4D}">
      <dgm:prSet/>
      <dgm:spPr/>
    </dgm:pt>
    <dgm:pt modelId="{A42E8F3C-9A7F-42A0-A523-B79A8B5615CF}" type="sibTrans" cxnId="{967E454F-99C3-4F5E-B415-F55297E76A4D}">
      <dgm:prSet/>
      <dgm:spPr/>
      <dgm:t>
        <a:bodyPr/>
        <a:lstStyle/>
        <a:p>
          <a:endParaRPr lang="en-US"/>
        </a:p>
      </dgm:t>
    </dgm:pt>
    <dgm:pt modelId="{FC7A6ADE-D80C-43CF-B4F3-4D447147589F}">
      <dgm:prSet phldrT="[Text]"/>
      <dgm:spPr/>
      <dgm:t>
        <a:bodyPr/>
        <a:lstStyle/>
        <a:p>
          <a:r>
            <a:rPr lang="en-US" dirty="0" smtClean="0"/>
            <a:t>Find top Neighborhood using specific Venue categories</a:t>
          </a:r>
          <a:endParaRPr lang="en-US" dirty="0"/>
        </a:p>
      </dgm:t>
    </dgm:pt>
    <dgm:pt modelId="{289E9B97-43DF-4002-85F0-8A963042DE53}" type="parTrans" cxnId="{650327B7-ECB2-42CF-829D-9CB1E9DF1988}">
      <dgm:prSet/>
      <dgm:spPr/>
    </dgm:pt>
    <dgm:pt modelId="{28C40FB9-B617-4237-8BB1-B4E9D7D204C5}" type="sibTrans" cxnId="{650327B7-ECB2-42CF-829D-9CB1E9DF1988}">
      <dgm:prSet/>
      <dgm:spPr/>
      <dgm:t>
        <a:bodyPr/>
        <a:lstStyle/>
        <a:p>
          <a:endParaRPr lang="en-US"/>
        </a:p>
      </dgm:t>
    </dgm:pt>
    <dgm:pt modelId="{B4080608-FCF2-4AC6-912D-867C44B0E064}">
      <dgm:prSet/>
      <dgm:spPr/>
      <dgm:t>
        <a:bodyPr/>
        <a:lstStyle/>
        <a:p>
          <a:r>
            <a:rPr lang="en-US" dirty="0" smtClean="0"/>
            <a:t>Apartment data loaded through excel </a:t>
          </a:r>
          <a:endParaRPr lang="en-US" dirty="0"/>
        </a:p>
      </dgm:t>
    </dgm:pt>
    <dgm:pt modelId="{684320DE-1819-4D8C-A69C-78C75CBE4DBD}" type="parTrans" cxnId="{3A210814-CFE9-44CA-B95F-4AE0F681834F}">
      <dgm:prSet/>
      <dgm:spPr/>
    </dgm:pt>
    <dgm:pt modelId="{61D73B31-425F-45BC-8443-CE6B2E3400D5}" type="sibTrans" cxnId="{3A210814-CFE9-44CA-B95F-4AE0F681834F}">
      <dgm:prSet/>
      <dgm:spPr/>
      <dgm:t>
        <a:bodyPr/>
        <a:lstStyle/>
        <a:p>
          <a:endParaRPr lang="en-US"/>
        </a:p>
      </dgm:t>
    </dgm:pt>
    <dgm:pt modelId="{D1ED8FFE-CA29-43DE-AC45-79C578D531A0}">
      <dgm:prSet/>
      <dgm:spPr/>
      <dgm:t>
        <a:bodyPr/>
        <a:lstStyle/>
        <a:p>
          <a:r>
            <a:rPr lang="en-US" dirty="0" smtClean="0"/>
            <a:t>Compare two data sets to shortlist top 3 apartments for selection</a:t>
          </a:r>
          <a:endParaRPr lang="en-US" dirty="0"/>
        </a:p>
      </dgm:t>
    </dgm:pt>
    <dgm:pt modelId="{A3273178-474C-4131-8C9C-2D276552207D}" type="parTrans" cxnId="{B115EF60-AA20-491D-9D5C-18B444A38BC9}">
      <dgm:prSet/>
      <dgm:spPr/>
    </dgm:pt>
    <dgm:pt modelId="{81E2D218-3ECE-45B4-87B7-49BB65D1CDF8}" type="sibTrans" cxnId="{B115EF60-AA20-491D-9D5C-18B444A38BC9}">
      <dgm:prSet/>
      <dgm:spPr/>
    </dgm:pt>
    <dgm:pt modelId="{7A29E448-D75A-46FC-AC03-46E867597AB5}" type="pres">
      <dgm:prSet presAssocID="{FEC35C78-C822-4DF1-AF76-A3BC2E260F2E}" presName="Name0" presStyleCnt="0">
        <dgm:presLayoutVars>
          <dgm:dir/>
          <dgm:resizeHandles val="exact"/>
        </dgm:presLayoutVars>
      </dgm:prSet>
      <dgm:spPr/>
    </dgm:pt>
    <dgm:pt modelId="{23F78349-F495-4C4E-8ABE-7A7A1DE86CAB}" type="pres">
      <dgm:prSet presAssocID="{B9567CE4-84FE-42B9-AD44-BED9E4DEF07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5E688-664F-428A-9A8D-9BB97509C979}" type="pres">
      <dgm:prSet presAssocID="{A14159A9-C126-4960-BC08-AFC8B0550B39}" presName="sibTrans" presStyleLbl="sibTrans2D1" presStyleIdx="0" presStyleCnt="4"/>
      <dgm:spPr/>
    </dgm:pt>
    <dgm:pt modelId="{D87C3D3A-5BB9-4F57-B1CE-DF5306BB7BF8}" type="pres">
      <dgm:prSet presAssocID="{A14159A9-C126-4960-BC08-AFC8B0550B39}" presName="connectorText" presStyleLbl="sibTrans2D1" presStyleIdx="0" presStyleCnt="4"/>
      <dgm:spPr/>
    </dgm:pt>
    <dgm:pt modelId="{E8DD379D-93BD-4C04-B702-1954021B35C3}" type="pres">
      <dgm:prSet presAssocID="{BF573054-C372-4D19-9D4C-F19BBAB7F0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46DEE-EFFA-4EF2-9F13-95AC05C08E6C}" type="pres">
      <dgm:prSet presAssocID="{A42E8F3C-9A7F-42A0-A523-B79A8B5615CF}" presName="sibTrans" presStyleLbl="sibTrans2D1" presStyleIdx="1" presStyleCnt="4"/>
      <dgm:spPr/>
    </dgm:pt>
    <dgm:pt modelId="{6A6963F3-4238-4982-9783-262779354708}" type="pres">
      <dgm:prSet presAssocID="{A42E8F3C-9A7F-42A0-A523-B79A8B5615CF}" presName="connectorText" presStyleLbl="sibTrans2D1" presStyleIdx="1" presStyleCnt="4"/>
      <dgm:spPr/>
    </dgm:pt>
    <dgm:pt modelId="{01C2EE55-0886-4CA4-BC70-9B7EFB466914}" type="pres">
      <dgm:prSet presAssocID="{FC7A6ADE-D80C-43CF-B4F3-4D447147589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30FAC-0E1B-47CF-9A3D-7676A0B682C1}" type="pres">
      <dgm:prSet presAssocID="{28C40FB9-B617-4237-8BB1-B4E9D7D204C5}" presName="sibTrans" presStyleLbl="sibTrans2D1" presStyleIdx="2" presStyleCnt="4"/>
      <dgm:spPr/>
    </dgm:pt>
    <dgm:pt modelId="{7E3FD506-2914-4C4D-BED5-D6A1DBB53D24}" type="pres">
      <dgm:prSet presAssocID="{28C40FB9-B617-4237-8BB1-B4E9D7D204C5}" presName="connectorText" presStyleLbl="sibTrans2D1" presStyleIdx="2" presStyleCnt="4"/>
      <dgm:spPr/>
    </dgm:pt>
    <dgm:pt modelId="{B747F7AF-4684-4E0B-B157-2456561F47E8}" type="pres">
      <dgm:prSet presAssocID="{B4080608-FCF2-4AC6-912D-867C44B0E06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0A23E-0204-4094-9E7C-92C21CE15B18}" type="pres">
      <dgm:prSet presAssocID="{61D73B31-425F-45BC-8443-CE6B2E3400D5}" presName="sibTrans" presStyleLbl="sibTrans2D1" presStyleIdx="3" presStyleCnt="4"/>
      <dgm:spPr/>
    </dgm:pt>
    <dgm:pt modelId="{92E9A107-5615-460D-998C-7EC9780F78FA}" type="pres">
      <dgm:prSet presAssocID="{61D73B31-425F-45BC-8443-CE6B2E3400D5}" presName="connectorText" presStyleLbl="sibTrans2D1" presStyleIdx="3" presStyleCnt="4"/>
      <dgm:spPr/>
    </dgm:pt>
    <dgm:pt modelId="{4A8F41DA-7B2B-4935-80E5-D2C78253FB81}" type="pres">
      <dgm:prSet presAssocID="{D1ED8FFE-CA29-43DE-AC45-79C578D531A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B2FCF-0500-45FB-904E-9239F55A1429}" type="presOf" srcId="{BF573054-C372-4D19-9D4C-F19BBAB7F0C9}" destId="{E8DD379D-93BD-4C04-B702-1954021B35C3}" srcOrd="0" destOrd="0" presId="urn:microsoft.com/office/officeart/2005/8/layout/process1"/>
    <dgm:cxn modelId="{CF1CC07D-737C-48E2-8C9C-F293C713D27F}" type="presOf" srcId="{B4080608-FCF2-4AC6-912D-867C44B0E064}" destId="{B747F7AF-4684-4E0B-B157-2456561F47E8}" srcOrd="0" destOrd="0" presId="urn:microsoft.com/office/officeart/2005/8/layout/process1"/>
    <dgm:cxn modelId="{5AE1CE12-FCAF-4D77-8CBE-3D762BF97B63}" type="presOf" srcId="{28C40FB9-B617-4237-8BB1-B4E9D7D204C5}" destId="{7E3FD506-2914-4C4D-BED5-D6A1DBB53D24}" srcOrd="1" destOrd="0" presId="urn:microsoft.com/office/officeart/2005/8/layout/process1"/>
    <dgm:cxn modelId="{B115EF60-AA20-491D-9D5C-18B444A38BC9}" srcId="{FEC35C78-C822-4DF1-AF76-A3BC2E260F2E}" destId="{D1ED8FFE-CA29-43DE-AC45-79C578D531A0}" srcOrd="4" destOrd="0" parTransId="{A3273178-474C-4131-8C9C-2D276552207D}" sibTransId="{81E2D218-3ECE-45B4-87B7-49BB65D1CDF8}"/>
    <dgm:cxn modelId="{235A3363-2C06-400B-B1A9-0872FC0D7DDD}" type="presOf" srcId="{61D73B31-425F-45BC-8443-CE6B2E3400D5}" destId="{92E9A107-5615-460D-998C-7EC9780F78FA}" srcOrd="1" destOrd="0" presId="urn:microsoft.com/office/officeart/2005/8/layout/process1"/>
    <dgm:cxn modelId="{4367A537-FB43-4393-9410-7D42A2BC9155}" type="presOf" srcId="{A42E8F3C-9A7F-42A0-A523-B79A8B5615CF}" destId="{6A6963F3-4238-4982-9783-262779354708}" srcOrd="1" destOrd="0" presId="urn:microsoft.com/office/officeart/2005/8/layout/process1"/>
    <dgm:cxn modelId="{4FFEECE0-CFE8-4F69-906C-B63AA3727F63}" type="presOf" srcId="{A42E8F3C-9A7F-42A0-A523-B79A8B5615CF}" destId="{B6546DEE-EFFA-4EF2-9F13-95AC05C08E6C}" srcOrd="0" destOrd="0" presId="urn:microsoft.com/office/officeart/2005/8/layout/process1"/>
    <dgm:cxn modelId="{A5B44010-3F64-49E9-BE53-26322F858CA6}" srcId="{FEC35C78-C822-4DF1-AF76-A3BC2E260F2E}" destId="{B9567CE4-84FE-42B9-AD44-BED9E4DEF07D}" srcOrd="0" destOrd="0" parTransId="{BDC2337C-0818-496C-A5F5-FADC2C2A2250}" sibTransId="{A14159A9-C126-4960-BC08-AFC8B0550B39}"/>
    <dgm:cxn modelId="{7717DC68-BC60-4EC7-B0FC-D7396C2E5931}" type="presOf" srcId="{61D73B31-425F-45BC-8443-CE6B2E3400D5}" destId="{0DE0A23E-0204-4094-9E7C-92C21CE15B18}" srcOrd="0" destOrd="0" presId="urn:microsoft.com/office/officeart/2005/8/layout/process1"/>
    <dgm:cxn modelId="{41BCD4B5-C82D-4CCF-B902-D9861F9C9516}" type="presOf" srcId="{D1ED8FFE-CA29-43DE-AC45-79C578D531A0}" destId="{4A8F41DA-7B2B-4935-80E5-D2C78253FB81}" srcOrd="0" destOrd="0" presId="urn:microsoft.com/office/officeart/2005/8/layout/process1"/>
    <dgm:cxn modelId="{3A210814-CFE9-44CA-B95F-4AE0F681834F}" srcId="{FEC35C78-C822-4DF1-AF76-A3BC2E260F2E}" destId="{B4080608-FCF2-4AC6-912D-867C44B0E064}" srcOrd="3" destOrd="0" parTransId="{684320DE-1819-4D8C-A69C-78C75CBE4DBD}" sibTransId="{61D73B31-425F-45BC-8443-CE6B2E3400D5}"/>
    <dgm:cxn modelId="{C86E137D-71D4-4F9A-ADA5-E2B20D91BAB2}" type="presOf" srcId="{A14159A9-C126-4960-BC08-AFC8B0550B39}" destId="{D87C3D3A-5BB9-4F57-B1CE-DF5306BB7BF8}" srcOrd="1" destOrd="0" presId="urn:microsoft.com/office/officeart/2005/8/layout/process1"/>
    <dgm:cxn modelId="{777B2763-B3F5-4328-A2FC-C7138CA1897C}" type="presOf" srcId="{B9567CE4-84FE-42B9-AD44-BED9E4DEF07D}" destId="{23F78349-F495-4C4E-8ABE-7A7A1DE86CAB}" srcOrd="0" destOrd="0" presId="urn:microsoft.com/office/officeart/2005/8/layout/process1"/>
    <dgm:cxn modelId="{B15B376E-BA77-4B9E-B35F-A05B55FE94BD}" type="presOf" srcId="{FC7A6ADE-D80C-43CF-B4F3-4D447147589F}" destId="{01C2EE55-0886-4CA4-BC70-9B7EFB466914}" srcOrd="0" destOrd="0" presId="urn:microsoft.com/office/officeart/2005/8/layout/process1"/>
    <dgm:cxn modelId="{62CAF31D-A7D7-4516-B3B7-BC4D7BED2756}" type="presOf" srcId="{A14159A9-C126-4960-BC08-AFC8B0550B39}" destId="{8055E688-664F-428A-9A8D-9BB97509C979}" srcOrd="0" destOrd="0" presId="urn:microsoft.com/office/officeart/2005/8/layout/process1"/>
    <dgm:cxn modelId="{650327B7-ECB2-42CF-829D-9CB1E9DF1988}" srcId="{FEC35C78-C822-4DF1-AF76-A3BC2E260F2E}" destId="{FC7A6ADE-D80C-43CF-B4F3-4D447147589F}" srcOrd="2" destOrd="0" parTransId="{289E9B97-43DF-4002-85F0-8A963042DE53}" sibTransId="{28C40FB9-B617-4237-8BB1-B4E9D7D204C5}"/>
    <dgm:cxn modelId="{BDA724E0-415E-4965-816F-FCB757740C41}" type="presOf" srcId="{FEC35C78-C822-4DF1-AF76-A3BC2E260F2E}" destId="{7A29E448-D75A-46FC-AC03-46E867597AB5}" srcOrd="0" destOrd="0" presId="urn:microsoft.com/office/officeart/2005/8/layout/process1"/>
    <dgm:cxn modelId="{D626D0BA-0470-44D1-9324-1FE0D31B2995}" type="presOf" srcId="{28C40FB9-B617-4237-8BB1-B4E9D7D204C5}" destId="{3E230FAC-0E1B-47CF-9A3D-7676A0B682C1}" srcOrd="0" destOrd="0" presId="urn:microsoft.com/office/officeart/2005/8/layout/process1"/>
    <dgm:cxn modelId="{967E454F-99C3-4F5E-B415-F55297E76A4D}" srcId="{FEC35C78-C822-4DF1-AF76-A3BC2E260F2E}" destId="{BF573054-C372-4D19-9D4C-F19BBAB7F0C9}" srcOrd="1" destOrd="0" parTransId="{84017BDF-7C26-45C4-8635-9B2D57359134}" sibTransId="{A42E8F3C-9A7F-42A0-A523-B79A8B5615CF}"/>
    <dgm:cxn modelId="{634A457B-8785-48A3-8B16-F3DCF9EA82B4}" type="presParOf" srcId="{7A29E448-D75A-46FC-AC03-46E867597AB5}" destId="{23F78349-F495-4C4E-8ABE-7A7A1DE86CAB}" srcOrd="0" destOrd="0" presId="urn:microsoft.com/office/officeart/2005/8/layout/process1"/>
    <dgm:cxn modelId="{0C7130C7-9DFA-4A4A-A596-AE39E255C827}" type="presParOf" srcId="{7A29E448-D75A-46FC-AC03-46E867597AB5}" destId="{8055E688-664F-428A-9A8D-9BB97509C979}" srcOrd="1" destOrd="0" presId="urn:microsoft.com/office/officeart/2005/8/layout/process1"/>
    <dgm:cxn modelId="{E8B018E0-7297-41E0-9DF6-7321BEE27F1E}" type="presParOf" srcId="{8055E688-664F-428A-9A8D-9BB97509C979}" destId="{D87C3D3A-5BB9-4F57-B1CE-DF5306BB7BF8}" srcOrd="0" destOrd="0" presId="urn:microsoft.com/office/officeart/2005/8/layout/process1"/>
    <dgm:cxn modelId="{58A2A266-F429-47D6-B3A4-11663420B1C9}" type="presParOf" srcId="{7A29E448-D75A-46FC-AC03-46E867597AB5}" destId="{E8DD379D-93BD-4C04-B702-1954021B35C3}" srcOrd="2" destOrd="0" presId="urn:microsoft.com/office/officeart/2005/8/layout/process1"/>
    <dgm:cxn modelId="{912CAF78-A46D-463A-A2A3-9B2EA5109A5E}" type="presParOf" srcId="{7A29E448-D75A-46FC-AC03-46E867597AB5}" destId="{B6546DEE-EFFA-4EF2-9F13-95AC05C08E6C}" srcOrd="3" destOrd="0" presId="urn:microsoft.com/office/officeart/2005/8/layout/process1"/>
    <dgm:cxn modelId="{F6998979-EB76-4BDC-9876-7329F8C330EE}" type="presParOf" srcId="{B6546DEE-EFFA-4EF2-9F13-95AC05C08E6C}" destId="{6A6963F3-4238-4982-9783-262779354708}" srcOrd="0" destOrd="0" presId="urn:microsoft.com/office/officeart/2005/8/layout/process1"/>
    <dgm:cxn modelId="{BC8505B4-B34A-4009-8979-7653C8C9C6B1}" type="presParOf" srcId="{7A29E448-D75A-46FC-AC03-46E867597AB5}" destId="{01C2EE55-0886-4CA4-BC70-9B7EFB466914}" srcOrd="4" destOrd="0" presId="urn:microsoft.com/office/officeart/2005/8/layout/process1"/>
    <dgm:cxn modelId="{E7301454-2202-426D-BEC4-766D1B419630}" type="presParOf" srcId="{7A29E448-D75A-46FC-AC03-46E867597AB5}" destId="{3E230FAC-0E1B-47CF-9A3D-7676A0B682C1}" srcOrd="5" destOrd="0" presId="urn:microsoft.com/office/officeart/2005/8/layout/process1"/>
    <dgm:cxn modelId="{25BF378D-5390-4398-A58F-399036F6A694}" type="presParOf" srcId="{3E230FAC-0E1B-47CF-9A3D-7676A0B682C1}" destId="{7E3FD506-2914-4C4D-BED5-D6A1DBB53D24}" srcOrd="0" destOrd="0" presId="urn:microsoft.com/office/officeart/2005/8/layout/process1"/>
    <dgm:cxn modelId="{695EA536-19A5-4B4B-B7ED-FB64025171D0}" type="presParOf" srcId="{7A29E448-D75A-46FC-AC03-46E867597AB5}" destId="{B747F7AF-4684-4E0B-B157-2456561F47E8}" srcOrd="6" destOrd="0" presId="urn:microsoft.com/office/officeart/2005/8/layout/process1"/>
    <dgm:cxn modelId="{40EE1130-D28A-496A-BCD2-5349CF47C389}" type="presParOf" srcId="{7A29E448-D75A-46FC-AC03-46E867597AB5}" destId="{0DE0A23E-0204-4094-9E7C-92C21CE15B18}" srcOrd="7" destOrd="0" presId="urn:microsoft.com/office/officeart/2005/8/layout/process1"/>
    <dgm:cxn modelId="{C7F9ECE1-3A21-488A-8E2E-B7F39FE7FCAC}" type="presParOf" srcId="{0DE0A23E-0204-4094-9E7C-92C21CE15B18}" destId="{92E9A107-5615-460D-998C-7EC9780F78FA}" srcOrd="0" destOrd="0" presId="urn:microsoft.com/office/officeart/2005/8/layout/process1"/>
    <dgm:cxn modelId="{F07C56AF-F3C2-471D-9479-F6523FD1E756}" type="presParOf" srcId="{7A29E448-D75A-46FC-AC03-46E867597AB5}" destId="{4A8F41DA-7B2B-4935-80E5-D2C78253FB81}" srcOrd="8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CC51-4288-45DE-A92B-5A057D501CD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CD82-FA37-445A-A4FF-9D4721A25E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Apartment selection tool using Foursquare data for new resident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Suyash</a:t>
            </a:r>
            <a:r>
              <a:rPr lang="en-US" dirty="0" smtClean="0"/>
              <a:t> 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problem is based on personal experience , and looking back I wish I would have used this approach </a:t>
            </a:r>
          </a:p>
          <a:p>
            <a:r>
              <a:rPr lang="en-US" dirty="0"/>
              <a:t>An individual is relocating to a new city (Toronto) for his first job in Canada after graduating from university . Since the student is just starting his career journey, he wants to keep his expenses to a minimum . In order to keep the expenses minimum , he prefers to rely on public transportation for his office commute (travel time is not a constraint)  , and find such an apartment complex (individual accommodation) where some of basic essential things required for living are in the vicinity of his apartment complex.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Toronto Neighborhood data : Wikipedia web scraping</a:t>
            </a:r>
          </a:p>
          <a:p>
            <a:r>
              <a:rPr lang="en-US" dirty="0" smtClean="0"/>
              <a:t>Venue specific data: Foursquare API</a:t>
            </a:r>
          </a:p>
          <a:p>
            <a:r>
              <a:rPr lang="en-US" dirty="0" smtClean="0"/>
              <a:t>Apartment data : Excel data consisting of 10 apartments shortlisted on criterion like rent, configuration (studio/1room), specific offers available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Venue Categories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Public Transport (required)</a:t>
            </a:r>
            <a:r>
              <a:rPr lang="en-US" dirty="0"/>
              <a:t> : Bust stop, Train station etc</a:t>
            </a:r>
          </a:p>
          <a:p>
            <a:pPr lvl="0"/>
            <a:r>
              <a:rPr lang="en-US" b="1" dirty="0"/>
              <a:t>Grocery</a:t>
            </a:r>
            <a:r>
              <a:rPr lang="en-US" dirty="0"/>
              <a:t>: To get basic essentials like vegetables, Water etc</a:t>
            </a:r>
          </a:p>
          <a:p>
            <a:pPr lvl="0"/>
            <a:r>
              <a:rPr lang="en-US" dirty="0"/>
              <a:t>Restaurants: To get lunch or Dinner as required </a:t>
            </a:r>
          </a:p>
          <a:p>
            <a:pPr lvl="0"/>
            <a:r>
              <a:rPr lang="en-US" dirty="0"/>
              <a:t>Shipping center: This includes print, pack and ship options </a:t>
            </a:r>
          </a:p>
          <a:p>
            <a:pPr lvl="0"/>
            <a:r>
              <a:rPr lang="en-US" dirty="0"/>
              <a:t>Park: A park in the vicinity of apartment to rejuvenate during holidays and weekends </a:t>
            </a:r>
          </a:p>
          <a:p>
            <a:pPr lvl="0"/>
            <a:r>
              <a:rPr lang="en-US" dirty="0"/>
              <a:t>Salon: To visit once every month or as required  </a:t>
            </a:r>
          </a:p>
          <a:p>
            <a:pPr lvl="0"/>
            <a:r>
              <a:rPr lang="en-US" dirty="0"/>
              <a:t>Good apartment rating : This data would come from external website and would be consumed along with outputs from Data analysis which would be based on </a:t>
            </a:r>
            <a:r>
              <a:rPr lang="en-US" dirty="0" err="1"/>
              <a:t>Fourquare</a:t>
            </a:r>
            <a:r>
              <a:rPr lang="en-US" dirty="0"/>
              <a:t> data</a:t>
            </a:r>
          </a:p>
          <a:p>
            <a:r>
              <a:rPr lang="en-US" dirty="0"/>
              <a:t>I have created a selection of apartments looking through apartment rental websites and used that for this case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429000"/>
            <a:ext cx="8229600" cy="1143000"/>
          </a:xfrm>
        </p:spPr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Apartment selection tool using Foursquare data for new resident </vt:lpstr>
      <vt:lpstr>Business Problem</vt:lpstr>
      <vt:lpstr>Data Sources</vt:lpstr>
      <vt:lpstr>Top Venue Categories of Interest</vt:lpstr>
      <vt:lpstr>High Level Methodology</vt:lpstr>
      <vt:lpstr>Thanks </vt:lpstr>
    </vt:vector>
  </TitlesOfParts>
  <Company>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selection tool using Foursquare data for new resident </dc:title>
  <dc:creator>Suyash Mukund Mate</dc:creator>
  <cp:lastModifiedBy>Suyash Mukund Mate</cp:lastModifiedBy>
  <cp:revision>1</cp:revision>
  <dcterms:created xsi:type="dcterms:W3CDTF">2021-09-06T11:14:29Z</dcterms:created>
  <dcterms:modified xsi:type="dcterms:W3CDTF">2021-09-06T11:20:08Z</dcterms:modified>
</cp:coreProperties>
</file>