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7:49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8:27.6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8:31.1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8:35.0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7:57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91 24575,'-1'40'0,"0"-23"0,0 0 0,1 0 0,1 0 0,1-1 0,1 1 0,7 26 0,-10-41 0,1 0 0,0 0 0,0 0 0,0 0 0,0-1 0,1 1 0,-1 0 0,0-1 0,1 1 0,-1-1 0,1 1 0,-1-1 0,1 0 0,0 1 0,0-1 0,-1 0 0,1 0 0,3 1 0,-3-2 0,-1 0 0,0 1 0,0-1 0,0 0 0,1 0 0,-1 0 0,0 0 0,0 0 0,1 0 0,-1 0 0,0-1 0,0 1 0,1 0 0,-1-1 0,0 1 0,0 0 0,0-1 0,0 0 0,0 1 0,0-1 0,0 0 0,0 1 0,0-1 0,0 0 0,0 0 0,0 0 0,0 0 0,-1 0 0,1 0 0,0 0 0,0-2 0,3-3 0,-1-1 0,0 1 0,-1-1 0,1 1 0,-1-1 0,1-12 0,-1 14 0,-1 0 0,1 0 0,0 0 0,5-8 0,2-6 0,-8 17 0,0 0 0,-1 0 0,1 1 0,1-1 0,-1 0 0,0 1 0,0-1 0,0 1 0,1-1 0,1-1 0,-3 3 0,1 0 0,-1 0 0,0 0 0,0 0 0,0 0 0,0 0 0,0 0 0,0 0 0,0 0 0,1-1 0,-1 1 0,0 0 0,0 0 0,0 0 0,0 0 0,0 0 0,1 0 0,-1 0 0,0 0 0,0 0 0,0 0 0,0 0 0,0 0 0,1 0 0,-1 0 0,0 0 0,0 0 0,0 0 0,0 0 0,0 1 0,0-1 0,1 0 0,-1 0 0,0 0 0,0 0 0,0 0 0,0 0 0,0 0 0,0 0 0,0 0 0,1 1 0,-1-1 0,-1 13 0,-4 14 0,-1 11 0,6-36 0,-1 0 0,1 0 0,-1 0 0,0 0 0,0 0 0,0 0 0,0-1 0,0 1 0,0 0 0,0 0 0,-1-1 0,1 1 0,-2 1 0,6-34 0,0-8 0,-1 0 0,-5-47 0,3 86 0,0 0 0,0-1 0,0 1 0,0 0 0,0 0 0,0 0 0,0 0 0,0 0 0,0 0 0,0-1 0,0 1 0,0 0 0,0 0 0,0 0 0,0 0 0,0 0 0,0-1 0,0 1 0,0 0 0,0 0 0,0 0 0,0 0 0,0 0 0,0-1 0,0 1 0,0 0 0,0 0 0,0 0 0,0 0 0,-1 0 0,1 0 0,0 0 0,0-1 0,0 1 0,0 0 0,0 0 0,0 0 0,0 0 0,-1 0 0,1 0 0,0 0 0,0 0 0,0 0 0,0 0 0,0 0 0,-1 0 0,1 0 0,0 0 0,0 0 0,0 0 0,0 0 0,0 0 0,-1 0 0,1 0 0,0 0 0,0 0 0,0 0 0,0 0 0,0 0 0,0 0 0,-1 0 0,1 0 0,0 0 0,0 0 0,-9 13 0,-4 20 0,-9 39 0,14-31 0,8-33 0,-1-1 0,0 0 0,-1 0 0,-4 12 0,6-18 0,0 0 0,0-1 0,-1 1 0,1 0 0,0-1 0,-1 1 0,1-1 0,0 1 0,-1 0 0,1-1 0,-1 1 0,1-1 0,-1 1 0,1-1 0,-1 0 0,1 1 0,-1-1 0,1 1 0,-1-1 0,0 0 0,1 1 0,-1-1 0,0 0 0,1 0 0,-1 0 0,0 0 0,1 1 0,-2-1 0,1-1 0,-1 1 0,1 0 0,0-1 0,-1 0 0,1 1 0,0-1 0,0 0 0,0 1 0,0-1 0,0 0 0,0 0 0,0 0 0,-2-2 0,-1-2 0,0 0 0,0-1 0,1 1 0,-6-12 0,-3-15 0,-2 1 0,-1 1 0,-23-34 0,-7-7 0,39 65-1365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8:04.4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8:06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8:07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8:10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8:17.7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8:21.5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0:08:23.4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DD60-A8D8-02DA-6269-68BB7BD3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F4B71-969F-8B0A-D551-599B16A81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CB693-EF90-3758-CCBD-67D060CE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2831-234A-5851-0B77-89DD399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2106-F799-E772-65C1-9538B962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BC75-43E0-A440-FE9F-C960B806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F4B1E-F303-1CB2-0768-72D1A64D6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AE12-7590-9EB3-4AB4-05727704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8392-9091-78FF-30E8-C1C2B9A6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3287-63E4-BABE-9DB4-C2707D74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7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AB2DE-78B4-2C86-A324-9A0FDA123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1283-6568-A3EC-E7EC-D85ACB69B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D715-B9C8-C617-34C1-E0BB0D19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BFB2-A808-D400-9860-A762A68B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3183-7E86-3854-EC97-D2CC02C1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3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0CFA-495D-465F-E02D-F1CCDFD5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5576-6B2B-AA09-0DBC-CF15AA0C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0701-6B71-A221-88C9-9D81F65E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57C2-B5E6-00E0-EC87-C0F59E91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39B3-BF54-6EDB-B833-910B5DEF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7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8766-67B6-E5C2-EDF8-8F111B2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357FD-FDBC-75C2-5B29-19A86789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4B66-0684-FA05-CC90-E5F28B0E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68EF-3146-8FFA-F383-76B30FE1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00FAD-74A3-FA57-831B-3B970981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7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98AD-E8E0-7A1F-C837-156116D9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34DB-79EA-4494-6D1A-4217A01DA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9ABD-81DB-1856-0072-41208AC84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99A55-3556-09BE-E767-633833FA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DDEA-EC2E-C84D-D06D-7A5E4B0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82FC0-C445-C962-0B9D-C0146113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7558-942B-7E3E-C27C-09AD9F6C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8136-319B-7D9D-3349-3A95E61D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7F18D-D44B-A277-B13C-6660BBEEE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3A5B1-C836-5ECA-3517-9D0E7FCDE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37087-9AF8-F804-A8CD-87BBD500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39DCA-5AC1-E3BE-3B68-F600329D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C8853-8CA9-A5D5-3E02-0E65A32E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6227F-0B0C-9C1D-8A45-74A5540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8DC-A35F-5643-6669-528E7A21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E4F8D-7859-146F-8128-E0454220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FD45F-9DB0-0A50-509F-DD0E961D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60C93-F786-C918-6F2B-762690BA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07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5ECA6-D61A-DE74-255B-B6B5284F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026CE-122F-32AD-E2F6-340CF714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8C464-46BF-4BBF-DBE3-D833EE6E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2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C61F-7BF1-788D-9523-299FAD29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E516-2E01-A5BD-1D1D-C6DEDE43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813D-4719-8885-EAAD-7915B579A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231D5-F6E7-97AA-5DD2-4B8DC3E1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A33CF-A527-0A78-CC2D-C5CC13F9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94517-DBEE-390B-815D-B90A2661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2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DF6D-7B15-3BF2-A9CE-80272E71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5EB95-4668-D441-027F-387F9306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F494-C966-E023-7A6C-0EB114F9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F46C7-DD0A-8C48-1381-E1BACF65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639B6-B71B-B61C-890F-802C65A5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0B3AD-6343-ADA9-5BF8-24AE1BC6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1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D5137-DF80-9C21-0FA3-DB501A3C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DB2F8-5CD9-4494-F1B1-37ED7775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0CB6-936C-4651-664A-B4594A87A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DCF2-EEA9-47F3-9143-30C04F3EE79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01C12-9DE9-CF53-4F4B-3A35A8A1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ACC9-528F-15D4-879B-8DC6129F0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6DC2E-EE68-4F42-9CD7-FB97841B4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8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3.png"/><Relationship Id="rId15" Type="http://schemas.openxmlformats.org/officeDocument/2006/relationships/customXml" Target="../ink/ink9.xml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F0D1-1927-C3DD-C4E2-375E95A9E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665BC-DD87-5FBB-00B2-5B56F0345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4B35E-22F0-E0A0-C334-0D297724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706"/>
            <a:ext cx="12192000" cy="4544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DB0C2-A34D-0C91-AEEF-FCC6FD87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637" y="4928767"/>
            <a:ext cx="1597919" cy="892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3D4EA7-3D71-6439-9C61-D8C8224B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722" y="4928767"/>
            <a:ext cx="1597919" cy="892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F31D4-BE29-344F-0974-CDA74C3D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99" y="4928767"/>
            <a:ext cx="1597919" cy="892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C5735-EB5E-C749-831A-11BA0681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6" y="4928767"/>
            <a:ext cx="1597919" cy="892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C53344-F590-F983-0F89-45240185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53" y="4933591"/>
            <a:ext cx="1597919" cy="892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17D844-7C38-085B-5B54-7E2FC165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0" y="4930956"/>
            <a:ext cx="1597919" cy="89201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E5F0F3-5A48-B9E7-BD5A-97A00DB26821}"/>
                  </a:ext>
                </a:extLst>
              </p14:cNvPr>
              <p14:cNvContentPartPr/>
              <p14:nvPr/>
            </p14:nvContentPartPr>
            <p14:xfrm>
              <a:off x="1448738" y="6257197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E5F0F3-5A48-B9E7-BD5A-97A00DB268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0098" y="62485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390664-ED1B-26D1-AF65-CC1DAE64FE88}"/>
                  </a:ext>
                </a:extLst>
              </p14:cNvPr>
              <p14:cNvContentPartPr/>
              <p14:nvPr/>
            </p14:nvContentPartPr>
            <p14:xfrm>
              <a:off x="489698" y="4973077"/>
              <a:ext cx="99360" cy="110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390664-ED1B-26D1-AF65-CC1DAE64FE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698" y="4964437"/>
                <a:ext cx="11700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82D3BC1-06AA-7983-567D-AC79DE23A632}"/>
              </a:ext>
            </a:extLst>
          </p:cNvPr>
          <p:cNvGrpSpPr/>
          <p:nvPr/>
        </p:nvGrpSpPr>
        <p:grpSpPr>
          <a:xfrm>
            <a:off x="2231378" y="5044357"/>
            <a:ext cx="62640" cy="8280"/>
            <a:chOff x="2231378" y="5044357"/>
            <a:chExt cx="62640" cy="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2451DA-FB32-9ACF-E7EB-7CABC84D819A}"/>
                    </a:ext>
                  </a:extLst>
                </p14:cNvPr>
                <p14:cNvContentPartPr/>
                <p14:nvPr/>
              </p14:nvContentPartPr>
              <p14:xfrm>
                <a:off x="2293658" y="504435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2451DA-FB32-9ACF-E7EB-7CABC84D81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0658" y="498171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725785-A5F3-845C-E297-A5355C3A6619}"/>
                    </a:ext>
                  </a:extLst>
                </p14:cNvPr>
                <p14:cNvContentPartPr/>
                <p14:nvPr/>
              </p14:nvContentPartPr>
              <p14:xfrm>
                <a:off x="2231378" y="5052277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725785-A5F3-845C-E297-A5355C3A66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8738" y="498927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759FA3A-51AE-F181-56EB-50BAE0B7EC04}"/>
                  </a:ext>
                </a:extLst>
              </p14:cNvPr>
              <p14:cNvContentPartPr/>
              <p14:nvPr/>
            </p14:nvContentPartPr>
            <p14:xfrm>
              <a:off x="2483378" y="5040757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759FA3A-51AE-F181-56EB-50BAE0B7EC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0738" y="49777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E6CA20-284A-F11C-1B22-B3A1FF274EDA}"/>
                  </a:ext>
                </a:extLst>
              </p14:cNvPr>
              <p14:cNvContentPartPr/>
              <p14:nvPr/>
            </p14:nvContentPartPr>
            <p14:xfrm>
              <a:off x="4145498" y="5052277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E6CA20-284A-F11C-1B22-B3A1FF274E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2858" y="49892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07E898-31A8-62AA-4013-45DAAAF4C9B6}"/>
                  </a:ext>
                </a:extLst>
              </p14:cNvPr>
              <p14:cNvContentPartPr/>
              <p14:nvPr/>
            </p14:nvContentPartPr>
            <p14:xfrm>
              <a:off x="4440112" y="506019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07E898-31A8-62AA-4013-45DAAAF4C9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7112" y="499719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5AB859E-EAD7-A7D9-9987-2938EC0D32CC}"/>
              </a:ext>
            </a:extLst>
          </p:cNvPr>
          <p:cNvGrpSpPr/>
          <p:nvPr/>
        </p:nvGrpSpPr>
        <p:grpSpPr>
          <a:xfrm>
            <a:off x="6141051" y="5063797"/>
            <a:ext cx="236880" cy="360"/>
            <a:chOff x="6141051" y="5063797"/>
            <a:chExt cx="23688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35C4BE-4957-0131-3942-BC32FB0803DD}"/>
                    </a:ext>
                  </a:extLst>
                </p14:cNvPr>
                <p14:cNvContentPartPr/>
                <p14:nvPr/>
              </p14:nvContentPartPr>
              <p14:xfrm>
                <a:off x="6141051" y="506379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35C4BE-4957-0131-3942-BC32FB0803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8411" y="500115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402471-7361-9B98-9D82-20685096B066}"/>
                    </a:ext>
                  </a:extLst>
                </p14:cNvPr>
                <p14:cNvContentPartPr/>
                <p14:nvPr/>
              </p14:nvContentPartPr>
              <p14:xfrm>
                <a:off x="6377571" y="5063797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402471-7361-9B98-9D82-20685096B0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4571" y="500115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ED10469-37FF-63BD-EF09-BDACB84525D5}"/>
                  </a:ext>
                </a:extLst>
              </p14:cNvPr>
              <p14:cNvContentPartPr/>
              <p14:nvPr/>
            </p14:nvContentPartPr>
            <p14:xfrm>
              <a:off x="8054823" y="5048317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ED10469-37FF-63BD-EF09-BDACB84525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92183" y="49856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5CC523-CDA7-8189-8504-DC8EE7EB586C}"/>
                  </a:ext>
                </a:extLst>
              </p14:cNvPr>
              <p14:cNvContentPartPr/>
              <p14:nvPr/>
            </p14:nvContentPartPr>
            <p14:xfrm>
              <a:off x="8337753" y="5032837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5CC523-CDA7-8189-8504-DC8EE7EB58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5113" y="497019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34D36E-BF0E-435D-83C8-4B23463F1CF0}"/>
                  </a:ext>
                </a:extLst>
              </p14:cNvPr>
              <p14:cNvContentPartPr/>
              <p14:nvPr/>
            </p14:nvContentPartPr>
            <p14:xfrm>
              <a:off x="10038734" y="5056237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34D36E-BF0E-435D-83C8-4B23463F1C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76094" y="4993237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60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 Mehra</dc:creator>
  <cp:lastModifiedBy>Suyash Mehra</cp:lastModifiedBy>
  <cp:revision>1</cp:revision>
  <dcterms:created xsi:type="dcterms:W3CDTF">2024-04-10T10:08:59Z</dcterms:created>
  <dcterms:modified xsi:type="dcterms:W3CDTF">2024-04-10T10:30:15Z</dcterms:modified>
</cp:coreProperties>
</file>