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6696-005C-42B9-9AC7-B72EA97DC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1AF69-1D71-4BE2-9506-0FB145C0D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47E4-3026-49E4-A5F3-08A3719A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996B-33EF-4074-9581-5D731D4AEEA9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C2FB7-2BE1-4870-8050-AB6A5084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DAB1-6147-49C9-B88C-905DA744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C8AB-5538-4020-B449-F3F029D75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7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989E-A68A-41E6-8550-4CF70235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5904D-921B-4745-BCC1-834A7F2F7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F3C12-8859-4C38-9589-7C5C0E96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996B-33EF-4074-9581-5D731D4AEEA9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19C0F-CE79-4A78-87F5-90997088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B7917-D755-4263-BE4D-87717A37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C8AB-5538-4020-B449-F3F029D75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52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A3C9E-9BC8-4833-9C7F-4B5434AED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8454E-CBC6-4167-8E4D-958D78E0F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EC516-B2DA-496E-9381-A09409D5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996B-33EF-4074-9581-5D731D4AEEA9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A4674-9C94-4603-AF09-A5BDE90C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842BA-913B-49C4-8E57-048DBCBD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C8AB-5538-4020-B449-F3F029D75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19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CFB1-1EC5-4376-AECC-F4043992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8B39-7E8C-475B-B920-6F353C0ED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8E10C-4E3A-4E8F-9C9D-283412E4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996B-33EF-4074-9581-5D731D4AEEA9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3267D-46C3-4CE3-A86A-626D490B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30D21-A84F-468B-9E80-71B5AD73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C8AB-5538-4020-B449-F3F029D75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32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61CB-E885-44CE-A635-1FC5DB79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8FDD4-A29C-493A-A592-C87E57446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42006-4925-4AD1-A1EF-953A2A88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996B-33EF-4074-9581-5D731D4AEEA9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5277B-80EC-46B3-A1A2-915FD725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483AE-DDE2-4A4E-9F37-BBEB1F14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C8AB-5538-4020-B449-F3F029D75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3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A8A6-94F4-447F-B6F0-429E6EE9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57BB9-6641-4FD9-9731-E1C3F6890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259ED-98FF-423F-A33E-C3223312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18434-DB08-4292-A070-933F0DA9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996B-33EF-4074-9581-5D731D4AEEA9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36A4F-C515-405E-B771-7675687C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F1498-0038-4B0A-AF7E-8E52008E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C8AB-5538-4020-B449-F3F029D75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98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EDDC-5379-49ED-802D-14366FA0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8BCB3-A02A-46B8-A8A7-0D3D21E0E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59DF6-513E-49A7-9FCE-15EDA3A72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D1C99-32AB-4423-8C91-C1052EFD6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060DC-0564-477C-AE90-3BA131FBF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94E9C-8719-4CFB-BF91-BFF40F73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996B-33EF-4074-9581-5D731D4AEEA9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01AAC-B989-40A7-84F8-F50618B6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C5058-30CC-4B72-8C73-D922C18C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C8AB-5538-4020-B449-F3F029D75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4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9CA8-5ABB-49F9-AA0A-18B9C0FA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F4B57-5267-4672-B975-4385A764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996B-33EF-4074-9581-5D731D4AEEA9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D9EB9-B9C8-4063-87F3-2E5B9B62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24D01-9F8D-4CB0-8699-DD96B4B2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C8AB-5538-4020-B449-F3F029D75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88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AC2A9-3234-412D-994D-52DC5601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996B-33EF-4074-9581-5D731D4AEEA9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D84CA-432A-4B7A-A4DF-1675C0C2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27D45-B8E5-4494-ABEB-4C9F4474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C8AB-5538-4020-B449-F3F029D75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97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327C-C672-4408-8A1B-04044924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164DB-BDFA-4D4C-837B-CB35A38CD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BB19B-AE15-4894-9905-2E462C839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ACC68-397F-4F34-A6F8-3F1E11C3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996B-33EF-4074-9581-5D731D4AEEA9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E7D1A-3197-4D33-8E64-E25A60B1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9273-5599-4340-B09E-FAAFF9AE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C8AB-5538-4020-B449-F3F029D75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07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1097-127B-405E-8C8F-F62D43E4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7156D-E410-4014-BDB0-EFDA34238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0561C-A9C3-447D-B26E-AE1317AA0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3988C-5921-457B-881A-03036D8F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996B-33EF-4074-9581-5D731D4AEEA9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9FD0D-3DCB-454B-9409-DA5BBB1B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261D8-892F-4586-99CD-A638B6EA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C8AB-5538-4020-B449-F3F029D75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0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79A77-DEAA-42AF-AA7A-6956B896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1A4A-37CE-44D3-B4A4-6F4C19CF5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2F6D5-1057-4C90-9905-4DEA59EAE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C996B-33EF-4074-9581-5D731D4AEEA9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66E86-E516-4DE8-A4BD-AFE0CF6CB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E5370-ADBF-4F00-943F-A3B24643C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9C8AB-5538-4020-B449-F3F029D75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87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4735-B350-4AAA-95C6-AE2A0F332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675" y="34290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Lets change html background colour using</a:t>
            </a:r>
            <a:br>
              <a:rPr lang="en-IN" dirty="0"/>
            </a:br>
            <a:r>
              <a:rPr lang="en-IN" dirty="0"/>
              <a:t>inline</a:t>
            </a:r>
            <a:br>
              <a:rPr lang="en-IN" dirty="0"/>
            </a:br>
            <a:r>
              <a:rPr lang="en-IN" dirty="0"/>
              <a:t>internal</a:t>
            </a:r>
            <a:br>
              <a:rPr lang="en-IN" dirty="0"/>
            </a:br>
            <a:r>
              <a:rPr lang="en-IN" dirty="0"/>
              <a:t>and</a:t>
            </a:r>
            <a:br>
              <a:rPr lang="en-IN" dirty="0"/>
            </a:br>
            <a:r>
              <a:rPr lang="en-IN" dirty="0"/>
              <a:t>external </a:t>
            </a:r>
            <a:br>
              <a:rPr lang="en-IN" dirty="0"/>
            </a:br>
            <a:r>
              <a:rPr lang="en-IN" dirty="0"/>
              <a:t>CSS!</a:t>
            </a:r>
          </a:p>
        </p:txBody>
      </p:sp>
    </p:spTree>
    <p:extLst>
      <p:ext uri="{BB962C8B-B14F-4D97-AF65-F5344CB8AC3E}">
        <p14:creationId xmlns:p14="http://schemas.microsoft.com/office/powerpoint/2010/main" val="350837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81A1-69AB-4CD2-B09E-E8D4E4D6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D26E4-DE48-438D-BA71-4F7F0E08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&lt;body style="</a:t>
            </a:r>
            <a:r>
              <a:rPr lang="en-US" dirty="0" err="1"/>
              <a:t>background-color:blue</a:t>
            </a:r>
            <a:r>
              <a:rPr lang="en-US" dirty="0"/>
              <a:t>;"&gt;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42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581E-93C0-47BD-B39D-CA14AF99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F81EA-3A28-4DB1-BCC7-F87A0002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&lt;style&gt;</a:t>
            </a:r>
          </a:p>
          <a:p>
            <a:pPr marL="0" indent="0">
              <a:buNone/>
            </a:pPr>
            <a:r>
              <a:rPr lang="en-US" dirty="0"/>
              <a:t>			body{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background-color:blue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  <a:p>
            <a:pPr marL="0" indent="0">
              <a:buNone/>
            </a:pPr>
            <a:r>
              <a:rPr lang="en-US" dirty="0"/>
              <a:t>		&lt;/style&gt;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5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9CD6-5A63-43AF-87AC-ECB63846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584"/>
          </a:xfrm>
        </p:spPr>
        <p:txBody>
          <a:bodyPr/>
          <a:lstStyle/>
          <a:p>
            <a:r>
              <a:rPr lang="en-IN" dirty="0"/>
              <a:t>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58B0-7512-4592-9C92-6B0D796A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040"/>
            <a:ext cx="10515600" cy="563047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Html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&lt;link </a:t>
            </a:r>
            <a:r>
              <a:rPr lang="en-US" dirty="0" err="1"/>
              <a:t>href</a:t>
            </a:r>
            <a:r>
              <a:rPr lang="en-US" dirty="0"/>
              <a:t>="external.css" </a:t>
            </a:r>
            <a:r>
              <a:rPr lang="en-US" dirty="0" err="1"/>
              <a:t>rel</a:t>
            </a:r>
            <a:r>
              <a:rPr lang="en-US" dirty="0"/>
              <a:t>="stylesheet"/&gt;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en-IN" dirty="0"/>
          </a:p>
          <a:p>
            <a:r>
              <a:rPr lang="en-IN" dirty="0" err="1"/>
              <a:t>Css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body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background-color:blue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75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Lets change html background colour using inline internal and external  CSS!</vt:lpstr>
      <vt:lpstr>Inline</vt:lpstr>
      <vt:lpstr>Internal</vt:lpstr>
      <vt:lpstr>External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 change html background colour using inline internal and external  CSS!</dc:title>
  <dc:creator>Suyash Singh</dc:creator>
  <cp:lastModifiedBy>Suyash Singh</cp:lastModifiedBy>
  <cp:revision>5</cp:revision>
  <dcterms:created xsi:type="dcterms:W3CDTF">2019-08-24T15:49:24Z</dcterms:created>
  <dcterms:modified xsi:type="dcterms:W3CDTF">2019-08-24T15:58:19Z</dcterms:modified>
</cp:coreProperties>
</file>